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0"/>
  </p:notesMasterIdLst>
  <p:sldIdLst>
    <p:sldId id="1283" r:id="rId2"/>
    <p:sldId id="1296" r:id="rId3"/>
    <p:sldId id="1297" r:id="rId4"/>
    <p:sldId id="1299" r:id="rId5"/>
    <p:sldId id="1298" r:id="rId6"/>
    <p:sldId id="1301" r:id="rId7"/>
    <p:sldId id="1302" r:id="rId8"/>
    <p:sldId id="1303" r:id="rId9"/>
    <p:sldId id="1304" r:id="rId10"/>
    <p:sldId id="1305" r:id="rId11"/>
    <p:sldId id="1306" r:id="rId12"/>
    <p:sldId id="1307" r:id="rId13"/>
    <p:sldId id="1308" r:id="rId14"/>
    <p:sldId id="1310" r:id="rId15"/>
    <p:sldId id="1311" r:id="rId16"/>
    <p:sldId id="1312" r:id="rId17"/>
    <p:sldId id="1313" r:id="rId18"/>
    <p:sldId id="1314" r:id="rId19"/>
    <p:sldId id="1607" r:id="rId20"/>
    <p:sldId id="1287" r:id="rId21"/>
    <p:sldId id="1292" r:id="rId22"/>
    <p:sldId id="1594" r:id="rId23"/>
    <p:sldId id="1595" r:id="rId24"/>
    <p:sldId id="1596" r:id="rId25"/>
    <p:sldId id="1597" r:id="rId26"/>
    <p:sldId id="1598" r:id="rId27"/>
    <p:sldId id="1599" r:id="rId28"/>
    <p:sldId id="1600" r:id="rId29"/>
    <p:sldId id="1601" r:id="rId30"/>
    <p:sldId id="1602" r:id="rId31"/>
    <p:sldId id="1603" r:id="rId32"/>
    <p:sldId id="1604" r:id="rId33"/>
    <p:sldId id="1605" r:id="rId34"/>
    <p:sldId id="1606" r:id="rId35"/>
    <p:sldId id="1294" r:id="rId36"/>
    <p:sldId id="1371" r:id="rId37"/>
    <p:sldId id="1372" r:id="rId38"/>
    <p:sldId id="1373" r:id="rId39"/>
    <p:sldId id="1374" r:id="rId40"/>
    <p:sldId id="1375" r:id="rId41"/>
    <p:sldId id="1376" r:id="rId42"/>
    <p:sldId id="1377" r:id="rId43"/>
    <p:sldId id="1378" r:id="rId44"/>
    <p:sldId id="1379" r:id="rId45"/>
    <p:sldId id="1380" r:id="rId46"/>
    <p:sldId id="1381" r:id="rId47"/>
    <p:sldId id="1382" r:id="rId48"/>
    <p:sldId id="1383" r:id="rId49"/>
    <p:sldId id="1384" r:id="rId50"/>
    <p:sldId id="1385" r:id="rId51"/>
    <p:sldId id="1386" r:id="rId52"/>
    <p:sldId id="1387" r:id="rId53"/>
    <p:sldId id="1388" r:id="rId54"/>
    <p:sldId id="1389" r:id="rId55"/>
    <p:sldId id="1390" r:id="rId56"/>
    <p:sldId id="1391" r:id="rId57"/>
    <p:sldId id="1392" r:id="rId58"/>
    <p:sldId id="1393" r:id="rId59"/>
    <p:sldId id="1394" r:id="rId60"/>
    <p:sldId id="1395" r:id="rId61"/>
    <p:sldId id="1396" r:id="rId62"/>
    <p:sldId id="1397" r:id="rId63"/>
    <p:sldId id="1291" r:id="rId64"/>
    <p:sldId id="1560" r:id="rId65"/>
    <p:sldId id="1561" r:id="rId66"/>
    <p:sldId id="1562" r:id="rId67"/>
    <p:sldId id="1563" r:id="rId68"/>
    <p:sldId id="1564" r:id="rId69"/>
    <p:sldId id="1565" r:id="rId70"/>
    <p:sldId id="1566" r:id="rId71"/>
    <p:sldId id="1567" r:id="rId72"/>
    <p:sldId id="1568" r:id="rId73"/>
    <p:sldId id="1569" r:id="rId74"/>
    <p:sldId id="1570" r:id="rId75"/>
    <p:sldId id="1571" r:id="rId76"/>
    <p:sldId id="1572" r:id="rId77"/>
    <p:sldId id="1573" r:id="rId78"/>
    <p:sldId id="1574" r:id="rId79"/>
    <p:sldId id="1575" r:id="rId80"/>
    <p:sldId id="1576" r:id="rId81"/>
    <p:sldId id="1577" r:id="rId82"/>
    <p:sldId id="1578" r:id="rId83"/>
    <p:sldId id="1579" r:id="rId84"/>
    <p:sldId id="1580" r:id="rId85"/>
    <p:sldId id="1581" r:id="rId86"/>
    <p:sldId id="1582" r:id="rId87"/>
    <p:sldId id="1583" r:id="rId88"/>
    <p:sldId id="1584" r:id="rId89"/>
    <p:sldId id="1585" r:id="rId90"/>
    <p:sldId id="1586" r:id="rId91"/>
    <p:sldId id="1587" r:id="rId92"/>
    <p:sldId id="1588" r:id="rId93"/>
    <p:sldId id="1589" r:id="rId94"/>
    <p:sldId id="1590" r:id="rId95"/>
    <p:sldId id="1591" r:id="rId96"/>
    <p:sldId id="1592" r:id="rId97"/>
    <p:sldId id="1593" r:id="rId98"/>
    <p:sldId id="1293" r:id="rId99"/>
    <p:sldId id="1315" r:id="rId100"/>
    <p:sldId id="1316" r:id="rId101"/>
    <p:sldId id="1317" r:id="rId102"/>
    <p:sldId id="1318" r:id="rId103"/>
    <p:sldId id="1319" r:id="rId104"/>
    <p:sldId id="1320" r:id="rId105"/>
    <p:sldId id="1321" r:id="rId106"/>
    <p:sldId id="1322" r:id="rId107"/>
    <p:sldId id="1323" r:id="rId108"/>
    <p:sldId id="1324" r:id="rId109"/>
    <p:sldId id="1325" r:id="rId110"/>
    <p:sldId id="1326" r:id="rId111"/>
    <p:sldId id="1327" r:id="rId112"/>
    <p:sldId id="1328" r:id="rId113"/>
    <p:sldId id="1329" r:id="rId114"/>
    <p:sldId id="1330" r:id="rId115"/>
    <p:sldId id="1331" r:id="rId116"/>
    <p:sldId id="1332" r:id="rId117"/>
    <p:sldId id="1333" r:id="rId118"/>
    <p:sldId id="1334" r:id="rId119"/>
    <p:sldId id="1335" r:id="rId120"/>
    <p:sldId id="1336" r:id="rId121"/>
    <p:sldId id="1337" r:id="rId122"/>
    <p:sldId id="1039" r:id="rId123"/>
    <p:sldId id="361" r:id="rId124"/>
    <p:sldId id="359" r:id="rId125"/>
    <p:sldId id="603" r:id="rId126"/>
    <p:sldId id="604" r:id="rId127"/>
    <p:sldId id="895" r:id="rId128"/>
    <p:sldId id="605" r:id="rId129"/>
    <p:sldId id="716" r:id="rId130"/>
    <p:sldId id="389" r:id="rId131"/>
    <p:sldId id="1398" r:id="rId132"/>
    <p:sldId id="1399" r:id="rId133"/>
    <p:sldId id="1400" r:id="rId134"/>
    <p:sldId id="1401" r:id="rId135"/>
    <p:sldId id="1402" r:id="rId136"/>
    <p:sldId id="1403" r:id="rId137"/>
    <p:sldId id="1404" r:id="rId138"/>
    <p:sldId id="1405" r:id="rId139"/>
    <p:sldId id="1406" r:id="rId140"/>
    <p:sldId id="1407" r:id="rId141"/>
    <p:sldId id="1408" r:id="rId142"/>
    <p:sldId id="1409" r:id="rId143"/>
    <p:sldId id="1410" r:id="rId144"/>
    <p:sldId id="1411" r:id="rId145"/>
    <p:sldId id="1412" r:id="rId146"/>
    <p:sldId id="1413" r:id="rId147"/>
    <p:sldId id="1414" r:id="rId148"/>
    <p:sldId id="1415" r:id="rId149"/>
    <p:sldId id="1416" r:id="rId150"/>
    <p:sldId id="1417" r:id="rId151"/>
    <p:sldId id="1418" r:id="rId152"/>
    <p:sldId id="1419" r:id="rId153"/>
    <p:sldId id="1420" r:id="rId154"/>
    <p:sldId id="1421" r:id="rId155"/>
    <p:sldId id="1422" r:id="rId156"/>
    <p:sldId id="1423" r:id="rId157"/>
    <p:sldId id="1424" r:id="rId158"/>
    <p:sldId id="1425" r:id="rId159"/>
    <p:sldId id="1426" r:id="rId160"/>
    <p:sldId id="1427" r:id="rId161"/>
    <p:sldId id="1428" r:id="rId162"/>
    <p:sldId id="1429" r:id="rId163"/>
    <p:sldId id="1430" r:id="rId164"/>
    <p:sldId id="1431" r:id="rId165"/>
    <p:sldId id="1432" r:id="rId166"/>
    <p:sldId id="1433" r:id="rId167"/>
    <p:sldId id="1434" r:id="rId168"/>
    <p:sldId id="390" r:id="rId169"/>
    <p:sldId id="1435" r:id="rId170"/>
    <p:sldId id="1436" r:id="rId171"/>
    <p:sldId id="1437" r:id="rId172"/>
    <p:sldId id="1438" r:id="rId173"/>
    <p:sldId id="1439" r:id="rId174"/>
    <p:sldId id="1440" r:id="rId175"/>
    <p:sldId id="1441" r:id="rId176"/>
    <p:sldId id="1442" r:id="rId177"/>
    <p:sldId id="1443" r:id="rId178"/>
    <p:sldId id="1444" r:id="rId179"/>
    <p:sldId id="1445" r:id="rId180"/>
    <p:sldId id="1446" r:id="rId181"/>
    <p:sldId id="1447" r:id="rId182"/>
    <p:sldId id="1448" r:id="rId183"/>
    <p:sldId id="1449" r:id="rId184"/>
    <p:sldId id="1450" r:id="rId185"/>
    <p:sldId id="1451" r:id="rId186"/>
    <p:sldId id="1452" r:id="rId187"/>
    <p:sldId id="1453" r:id="rId188"/>
    <p:sldId id="1454" r:id="rId189"/>
    <p:sldId id="1455" r:id="rId190"/>
    <p:sldId id="1456" r:id="rId191"/>
    <p:sldId id="1457" r:id="rId192"/>
    <p:sldId id="1458" r:id="rId193"/>
    <p:sldId id="1459" r:id="rId194"/>
    <p:sldId id="1460" r:id="rId195"/>
    <p:sldId id="1461" r:id="rId196"/>
    <p:sldId id="1462" r:id="rId197"/>
    <p:sldId id="1463" r:id="rId198"/>
    <p:sldId id="1464" r:id="rId199"/>
    <p:sldId id="1465" r:id="rId200"/>
    <p:sldId id="1466" r:id="rId201"/>
    <p:sldId id="1467" r:id="rId202"/>
    <p:sldId id="1468" r:id="rId203"/>
    <p:sldId id="1469" r:id="rId204"/>
    <p:sldId id="1470" r:id="rId205"/>
    <p:sldId id="1471" r:id="rId206"/>
    <p:sldId id="1472" r:id="rId207"/>
    <p:sldId id="1473" r:id="rId208"/>
    <p:sldId id="1474" r:id="rId209"/>
    <p:sldId id="391" r:id="rId210"/>
    <p:sldId id="1475" r:id="rId211"/>
    <p:sldId id="1476" r:id="rId212"/>
    <p:sldId id="1477" r:id="rId213"/>
    <p:sldId id="1478" r:id="rId214"/>
    <p:sldId id="1479" r:id="rId215"/>
    <p:sldId id="1480" r:id="rId216"/>
    <p:sldId id="1481" r:id="rId217"/>
    <p:sldId id="1482" r:id="rId218"/>
    <p:sldId id="1483" r:id="rId219"/>
    <p:sldId id="1484" r:id="rId220"/>
    <p:sldId id="1485" r:id="rId221"/>
    <p:sldId id="1486" r:id="rId222"/>
    <p:sldId id="1487" r:id="rId223"/>
    <p:sldId id="1488" r:id="rId224"/>
    <p:sldId id="1489" r:id="rId225"/>
    <p:sldId id="1490" r:id="rId226"/>
    <p:sldId id="1491" r:id="rId227"/>
    <p:sldId id="1492" r:id="rId228"/>
    <p:sldId id="1493" r:id="rId229"/>
    <p:sldId id="1494" r:id="rId230"/>
    <p:sldId id="1495" r:id="rId231"/>
    <p:sldId id="1496" r:id="rId232"/>
    <p:sldId id="1497" r:id="rId233"/>
    <p:sldId id="1498" r:id="rId234"/>
    <p:sldId id="1499" r:id="rId235"/>
    <p:sldId id="1500" r:id="rId236"/>
    <p:sldId id="1501" r:id="rId237"/>
    <p:sldId id="1502" r:id="rId238"/>
    <p:sldId id="1503" r:id="rId239"/>
    <p:sldId id="1504" r:id="rId240"/>
    <p:sldId id="1505" r:id="rId241"/>
    <p:sldId id="1506" r:id="rId242"/>
    <p:sldId id="1507" r:id="rId243"/>
    <p:sldId id="1508" r:id="rId244"/>
    <p:sldId id="1509" r:id="rId245"/>
    <p:sldId id="1510" r:id="rId246"/>
    <p:sldId id="1511" r:id="rId247"/>
    <p:sldId id="1512" r:id="rId248"/>
    <p:sldId id="1513" r:id="rId249"/>
    <p:sldId id="1514" r:id="rId250"/>
    <p:sldId id="1515" r:id="rId251"/>
    <p:sldId id="1516" r:id="rId252"/>
    <p:sldId id="1517" r:id="rId253"/>
    <p:sldId id="1518" r:id="rId254"/>
    <p:sldId id="1519" r:id="rId255"/>
    <p:sldId id="1520" r:id="rId256"/>
    <p:sldId id="1521" r:id="rId257"/>
    <p:sldId id="1522" r:id="rId258"/>
    <p:sldId id="1523" r:id="rId259"/>
    <p:sldId id="1524" r:id="rId260"/>
    <p:sldId id="1525" r:id="rId261"/>
    <p:sldId id="1526" r:id="rId262"/>
    <p:sldId id="1527" r:id="rId263"/>
    <p:sldId id="1528" r:id="rId264"/>
    <p:sldId id="1529" r:id="rId265"/>
    <p:sldId id="1530" r:id="rId266"/>
    <p:sldId id="1531" r:id="rId267"/>
    <p:sldId id="1532" r:id="rId268"/>
    <p:sldId id="1533" r:id="rId269"/>
    <p:sldId id="1534" r:id="rId270"/>
    <p:sldId id="1535" r:id="rId271"/>
    <p:sldId id="1536" r:id="rId272"/>
    <p:sldId id="1537" r:id="rId273"/>
    <p:sldId id="1538" r:id="rId274"/>
    <p:sldId id="1539" r:id="rId275"/>
    <p:sldId id="1540" r:id="rId276"/>
    <p:sldId id="1541" r:id="rId277"/>
    <p:sldId id="1542" r:id="rId278"/>
    <p:sldId id="1543" r:id="rId279"/>
    <p:sldId id="1544" r:id="rId280"/>
    <p:sldId id="1545" r:id="rId281"/>
    <p:sldId id="1546" r:id="rId282"/>
    <p:sldId id="1547" r:id="rId283"/>
    <p:sldId id="1548" r:id="rId284"/>
    <p:sldId id="1549" r:id="rId285"/>
    <p:sldId id="1550" r:id="rId286"/>
    <p:sldId id="1551" r:id="rId287"/>
    <p:sldId id="1552" r:id="rId288"/>
    <p:sldId id="1553" r:id="rId289"/>
    <p:sldId id="1554" r:id="rId290"/>
    <p:sldId id="1555" r:id="rId291"/>
    <p:sldId id="1556" r:id="rId292"/>
    <p:sldId id="1557" r:id="rId293"/>
    <p:sldId id="1558" r:id="rId294"/>
    <p:sldId id="1559" r:id="rId295"/>
    <p:sldId id="673" r:id="rId296"/>
    <p:sldId id="1338" r:id="rId297"/>
    <p:sldId id="1339" r:id="rId298"/>
    <p:sldId id="1340" r:id="rId299"/>
    <p:sldId id="1341" r:id="rId300"/>
    <p:sldId id="1342" r:id="rId301"/>
    <p:sldId id="1343" r:id="rId302"/>
    <p:sldId id="1344" r:id="rId303"/>
    <p:sldId id="1345" r:id="rId304"/>
    <p:sldId id="1346" r:id="rId305"/>
    <p:sldId id="1347" r:id="rId306"/>
    <p:sldId id="1348" r:id="rId307"/>
    <p:sldId id="1349" r:id="rId308"/>
    <p:sldId id="1350" r:id="rId309"/>
    <p:sldId id="1351" r:id="rId310"/>
    <p:sldId id="1352" r:id="rId311"/>
    <p:sldId id="1353" r:id="rId312"/>
    <p:sldId id="1354" r:id="rId313"/>
    <p:sldId id="1355" r:id="rId314"/>
    <p:sldId id="1356" r:id="rId315"/>
    <p:sldId id="1357" r:id="rId316"/>
    <p:sldId id="1358" r:id="rId317"/>
    <p:sldId id="1359" r:id="rId318"/>
    <p:sldId id="1360" r:id="rId319"/>
    <p:sldId id="1361" r:id="rId320"/>
    <p:sldId id="1362" r:id="rId321"/>
    <p:sldId id="1363" r:id="rId322"/>
    <p:sldId id="1364" r:id="rId323"/>
    <p:sldId id="1365" r:id="rId324"/>
    <p:sldId id="1366" r:id="rId325"/>
    <p:sldId id="1367" r:id="rId326"/>
    <p:sldId id="1368" r:id="rId327"/>
    <p:sldId id="1369" r:id="rId328"/>
    <p:sldId id="1370" r:id="rId3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2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44.png"/><Relationship Id="rId7" Type="http://schemas.openxmlformats.org/officeDocument/2006/relationships/image" Target="../media/image2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44.png"/><Relationship Id="rId4" Type="http://schemas.openxmlformats.org/officeDocument/2006/relationships/image" Target="../media/image254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5.png"/><Relationship Id="rId7" Type="http://schemas.openxmlformats.org/officeDocument/2006/relationships/image" Target="../media/image2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44.png"/><Relationship Id="rId4" Type="http://schemas.openxmlformats.org/officeDocument/2006/relationships/image" Target="../media/image25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2.png"/><Relationship Id="rId4" Type="http://schemas.openxmlformats.org/officeDocument/2006/relationships/image" Target="../media/image300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3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4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3.png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4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7354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28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4" y="951973"/>
            <a:ext cx="6893719" cy="334361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6" y="4636558"/>
            <a:ext cx="8553450" cy="18859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4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41526945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13777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0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520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0478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95439568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05461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5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22436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70546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0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4805841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36016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6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89199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1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0845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34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6819372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184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8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466579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0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6372405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0701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8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14615553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33510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5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66078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0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1203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646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9888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050893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99752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6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522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4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3158068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857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2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6659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6408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1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최종 </a:t>
            </a:r>
            <a:r>
              <a:rPr lang="en-US" altLang="ko-KR" dirty="0" err="1" smtClean="0"/>
              <a:t>FeedBack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최종 </a:t>
            </a:r>
            <a:r>
              <a:rPr lang="en-US" altLang="ko-KR" sz="3000" dirty="0" err="1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302000" y="2852936"/>
            <a:ext cx="7125641" cy="214531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 ERD </a:t>
            </a:r>
            <a:r>
              <a:rPr lang="ko-KR" altLang="en-US" dirty="0" smtClean="0"/>
              <a:t>설계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087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68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7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57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41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7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65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8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68441050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43287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80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8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21009738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685437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6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2550187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7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708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9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72283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5207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186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8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86484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6663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51353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5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4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1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2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1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3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1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" y="1769278"/>
            <a:ext cx="7334602" cy="42978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18" y="1769278"/>
            <a:ext cx="3466614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18" y="3772778"/>
            <a:ext cx="3466614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18" y="4889317"/>
            <a:ext cx="3738951" cy="1647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55188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29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5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433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980955733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12974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63151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0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2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99191521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15180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80501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7307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20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0807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53621341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4867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6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8913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888132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9" y="1533325"/>
            <a:ext cx="4066902" cy="4663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03769" y="5058031"/>
            <a:ext cx="464146" cy="4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14" y="3023286"/>
            <a:ext cx="5011884" cy="1252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9214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38187440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1342767"/>
            <a:ext cx="2827200" cy="529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0919" y="4110681"/>
            <a:ext cx="3311611" cy="57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54" y="3142134"/>
            <a:ext cx="7237455" cy="921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500" y="258046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26980953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144" y="2100653"/>
            <a:ext cx="5552386" cy="3805877"/>
            <a:chOff x="-2185858" y="1353295"/>
            <a:chExt cx="6639823" cy="45731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5858" y="1353295"/>
              <a:ext cx="2835747" cy="4573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56" y="1353295"/>
              <a:ext cx="3005409" cy="457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4" y="5467704"/>
            <a:ext cx="6052342" cy="1264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129" y="1364749"/>
            <a:ext cx="82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EL/JSTL +Database] ‘</a:t>
            </a:r>
            <a:r>
              <a:rPr lang="ko-KR" altLang="en-US" dirty="0" smtClean="0"/>
              <a:t>신청 마감된 세미나</a:t>
            </a:r>
            <a:r>
              <a:rPr lang="en-US" altLang="ko-KR" dirty="0" smtClean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페이지 세미나 정보 다르게 출력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1291271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01408" y="1565479"/>
            <a:ext cx="3055984" cy="4713593"/>
            <a:chOff x="575992" y="1489498"/>
            <a:chExt cx="3055984" cy="4713593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92" y="1489498"/>
              <a:ext cx="3055984" cy="46278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700200" y="5417130"/>
              <a:ext cx="2656463" cy="7859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45395" y="2206305"/>
            <a:ext cx="4509273" cy="3431942"/>
            <a:chOff x="5967223" y="2642532"/>
            <a:chExt cx="4509273" cy="3431942"/>
          </a:xfrm>
        </p:grpSpPr>
        <p:sp>
          <p:nvSpPr>
            <p:cNvPr id="7" name="직사각형 6"/>
            <p:cNvSpPr/>
            <p:nvPr/>
          </p:nvSpPr>
          <p:spPr>
            <a:xfrm>
              <a:off x="5967223" y="2642532"/>
              <a:ext cx="4509273" cy="343194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3" y="4843204"/>
              <a:ext cx="4127652" cy="9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5" y="2820527"/>
              <a:ext cx="2275642" cy="56568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8034" y="3660561"/>
              <a:ext cx="2333453" cy="88771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94971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43425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85164847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4285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0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78" y="4448431"/>
            <a:ext cx="6674076" cy="2222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" y="2214829"/>
            <a:ext cx="5489402" cy="1951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567669" y="5236512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32" y="1407991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EL/JSTL + Database] ‘</a:t>
            </a:r>
            <a:r>
              <a:rPr lang="ko-KR" altLang="en-US" dirty="0" smtClean="0"/>
              <a:t>호스트 </a:t>
            </a:r>
            <a:r>
              <a:rPr lang="ko-KR" altLang="en-US" dirty="0" err="1" smtClean="0"/>
              <a:t>답글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존재 할 경우 출력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4567670" y="4528059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0033" y="261197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43584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63526174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1161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735910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7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10000" y="2852936"/>
            <a:ext cx="6617640" cy="2145310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 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950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82" y="1359242"/>
            <a:ext cx="3206966" cy="36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9" y="1392195"/>
            <a:ext cx="2897522" cy="364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58962" y="2906470"/>
            <a:ext cx="547769" cy="431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58" y="5445104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9497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0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9253567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3675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777756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86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64498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2924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638550336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808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17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90302472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28397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2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56290012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6630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4841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1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4944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683578191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4714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4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2198889"/>
            <a:ext cx="6861733" cy="1497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46028" y="4691732"/>
            <a:ext cx="9273209" cy="1293340"/>
            <a:chOff x="1482811" y="4489622"/>
            <a:chExt cx="10462054" cy="163932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4" y="4677848"/>
              <a:ext cx="8806805" cy="38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3" y="5478205"/>
              <a:ext cx="9983787" cy="375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82811" y="4489622"/>
              <a:ext cx="10462054" cy="16393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2912" y="2645678"/>
            <a:ext cx="2708720" cy="301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최종 구현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924373"/>
            <a:ext cx="8507942" cy="581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0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" y="1602297"/>
            <a:ext cx="8787531" cy="467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054889" y="4643025"/>
            <a:ext cx="5049794" cy="2133600"/>
            <a:chOff x="7054890" y="2646445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7054890" y="2646445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209" y="2955136"/>
              <a:ext cx="4803155" cy="151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5728348" y="4039204"/>
            <a:ext cx="2064647" cy="499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525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53361619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289501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2067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01304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80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3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9451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67970881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11397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0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677895680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55101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83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90156747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8456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741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1446251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7027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2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9707667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67395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01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8904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884141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05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66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[DB </a:t>
            </a:r>
            <a:r>
              <a:rPr lang="ko-KR" altLang="en-US" sz="3200" dirty="0" smtClean="0"/>
              <a:t>설계</a:t>
            </a:r>
            <a:r>
              <a:rPr lang="en-US" altLang="ko-KR" sz="3200" dirty="0" smtClean="0"/>
              <a:t>] ERD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ko-KR" altLang="en-US" sz="3200" dirty="0"/>
              <a:t>최종 구현 </a:t>
            </a:r>
            <a:r>
              <a:rPr lang="ko-KR" altLang="en-US" sz="3200" dirty="0" smtClean="0"/>
              <a:t>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최종 </a:t>
            </a:r>
            <a:r>
              <a:rPr lang="en-US" altLang="ko-KR" sz="3200" dirty="0" err="1" smtClean="0"/>
              <a:t>FeedBack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4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81401" y="2852936"/>
            <a:ext cx="6846240" cy="2145310"/>
          </a:xfrm>
        </p:spPr>
        <p:txBody>
          <a:bodyPr/>
          <a:lstStyle/>
          <a:p>
            <a:r>
              <a:rPr lang="en-US" altLang="ko-KR" b="1" dirty="0" smtClean="0"/>
              <a:t>6. </a:t>
            </a:r>
            <a:r>
              <a:rPr lang="ko-KR" altLang="en-US" b="1" dirty="0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 </a:t>
            </a:r>
            <a:r>
              <a:rPr lang="en-US" altLang="ko-KR" sz="2500" dirty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61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6754803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55848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18171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8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5883263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027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04544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6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57388779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587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1432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88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6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289007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74623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66574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911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5259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4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17752838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0547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769517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79966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62892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835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8790651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07917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35033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144468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81308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50525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8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021381441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8544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89751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323784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06483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2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632082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701175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76148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861933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90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36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3100032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회원가입에 필요한 정보를 </a:t>
                      </a:r>
                      <a:r>
                        <a:rPr lang="ko-KR" altLang="en-US" sz="1100" b="0" u="none" strike="noStrike" cap="none" dirty="0" err="1"/>
                        <a:t>입력받는</a:t>
                      </a:r>
                      <a:r>
                        <a:rPr lang="ko-KR" altLang="en-US" sz="1100" b="0" u="none" strike="noStrike" cap="none" dirty="0"/>
                        <a:t> 폼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아이디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비밀번호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이메일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닉네임을 </a:t>
                      </a:r>
                      <a:r>
                        <a:rPr lang="ko-KR" altLang="en-US" sz="1100" b="0" u="none" strike="noStrike" cap="none" baseline="0" dirty="0" err="1"/>
                        <a:t>입력받고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셀렉트</a:t>
                      </a:r>
                      <a:r>
                        <a:rPr lang="ko-KR" altLang="en-US" sz="11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/>
                        <a:t>팝업창이</a:t>
                      </a:r>
                      <a:r>
                        <a:rPr lang="ko-KR" altLang="en-US" sz="1100" b="0" u="none" strike="noStrike" cap="none" baseline="0" dirty="0"/>
                        <a:t> 생성되며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해당 </a:t>
                      </a:r>
                      <a:r>
                        <a:rPr lang="ko-KR" altLang="en-US" sz="1100" b="0" u="none" strike="noStrike" cap="none" baseline="0" dirty="0" err="1"/>
                        <a:t>팝업창에서</a:t>
                      </a:r>
                      <a:r>
                        <a:rPr lang="ko-KR" altLang="en-US" sz="1100" b="0" u="none" strike="noStrike" cap="none" baseline="0" dirty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r>
                        <a:rPr lang="ko-KR" altLang="en-US" sz="1100" b="0" u="none" strike="noStrike" cap="none" baseline="0" dirty="0"/>
                        <a:t> </a:t>
                      </a: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이메일의</a:t>
                      </a:r>
                      <a:r>
                        <a:rPr lang="ko-KR" altLang="en-US" sz="1100" b="0" u="none" strike="noStrike" cap="none" dirty="0"/>
                        <a:t> 경우도 </a:t>
                      </a:r>
                      <a:r>
                        <a:rPr lang="ko-KR" altLang="en-US" sz="1100" b="0" u="none" strike="noStrike" cap="none" dirty="0" err="1"/>
                        <a:t>정규표현식을</a:t>
                      </a:r>
                      <a:r>
                        <a:rPr lang="ko-KR" altLang="en-US" sz="1100" b="0" u="none" strike="noStrike" cap="none" dirty="0"/>
                        <a:t> 사용하여 </a:t>
                      </a:r>
                      <a:r>
                        <a:rPr lang="en-US" altLang="ko-KR" sz="11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/>
                        <a:t>형태의 </a:t>
                      </a:r>
                      <a:r>
                        <a:rPr lang="ko-KR" altLang="en-US" sz="1100" b="0" u="none" strike="noStrike" cap="none" dirty="0" err="1"/>
                        <a:t>이메일을</a:t>
                      </a:r>
                      <a:r>
                        <a:rPr lang="ko-KR" altLang="en-US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 err="1"/>
                        <a:t>입력받도록</a:t>
                      </a:r>
                      <a:r>
                        <a:rPr lang="ko-KR" altLang="en-US" sz="1100" b="0" u="none" strike="noStrike" cap="none" dirty="0"/>
                        <a:t> 한다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이미지를 </a:t>
                      </a:r>
                      <a:r>
                        <a:rPr lang="ko-KR" altLang="en-US" sz="1100" b="0" u="none" strike="noStrike" cap="none" dirty="0" err="1"/>
                        <a:t>업로드하는</a:t>
                      </a:r>
                      <a:r>
                        <a:rPr lang="ko-KR" altLang="en-US" sz="1100" b="0" u="none" strike="noStrike" cap="none" dirty="0"/>
                        <a:t> 경우 내가 </a:t>
                      </a:r>
                      <a:r>
                        <a:rPr lang="ko-KR" altLang="en-US" sz="1100" b="0" u="none" strike="noStrike" cap="none" dirty="0" err="1"/>
                        <a:t>업로드한</a:t>
                      </a:r>
                      <a:r>
                        <a:rPr lang="ko-KR" altLang="en-US" sz="1100" b="0" u="none" strike="noStrike" cap="none" dirty="0"/>
                        <a:t> 이미지를 </a:t>
                      </a:r>
                      <a:r>
                        <a:rPr lang="ko-KR" altLang="en-US" sz="1100" b="0" u="none" strike="noStrike" cap="none" dirty="0" err="1"/>
                        <a:t>미리볼</a:t>
                      </a:r>
                      <a:r>
                        <a:rPr lang="ko-KR" altLang="en-US" sz="1100" b="0" u="none" strike="noStrike" cap="none" dirty="0"/>
                        <a:t>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02037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304068708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740174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입력한 아이디에 대한 중복을 조회하는 버튼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 아이디가 사용 중인지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사용할 수 있는 아이디인지 알려준다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사용할 수 있는 경우는 활성화 된다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/>
                        <a:t>사용하기를 누르면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아이디 사용하기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9233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중복확인 팝업</a:t>
            </a:r>
          </a:p>
        </p:txBody>
      </p:sp>
    </p:spTree>
    <p:extLst>
      <p:ext uri="{BB962C8B-B14F-4D97-AF65-F5344CB8AC3E}">
        <p14:creationId xmlns:p14="http://schemas.microsoft.com/office/powerpoint/2010/main" val="38971743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88112353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47829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24452664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82137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필수사항 </a:t>
            </a:r>
            <a:r>
              <a:rPr lang="en-US" altLang="ko-KR" dirty="0"/>
              <a:t>*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3912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중복확인 팝업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입력 시 중복확인 처리를 </a:t>
            </a:r>
            <a:r>
              <a:rPr lang="ko-KR" altLang="en-US"/>
              <a:t>위한 </a:t>
            </a:r>
            <a:r>
              <a:rPr lang="ko-KR" altLang="en-US" dirty="0" err="1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92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회원등록이 정상 완료되면 이동하는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11421337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중복확인을 위한 기존의 </a:t>
            </a:r>
            <a:r>
              <a:rPr lang="ko-KR" altLang="en-US" dirty="0" err="1"/>
              <a:t>팝업창을</a:t>
            </a:r>
            <a:r>
              <a:rPr lang="ko-KR" altLang="en-US" dirty="0"/>
              <a:t> 없애고 </a:t>
            </a:r>
            <a:r>
              <a:rPr lang="en-US" altLang="ko-KR" dirty="0"/>
              <a:t>AJAX</a:t>
            </a:r>
            <a:r>
              <a:rPr lang="ko-KR" altLang="en-US" dirty="0"/>
              <a:t>를 이용한 아이디 중복체크</a:t>
            </a:r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6653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 err="1"/>
              <a:t>입력창</a:t>
            </a:r>
            <a:r>
              <a:rPr lang="ko-KR" altLang="en-US" dirty="0"/>
              <a:t> </a:t>
            </a:r>
            <a:r>
              <a:rPr lang="en-US" altLang="ko-KR" dirty="0" err="1"/>
              <a:t>Focusout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 err="1"/>
              <a:t>idChk</a:t>
            </a:r>
            <a:r>
              <a:rPr lang="en-US" altLang="ko-KR" dirty="0"/>
              <a:t> </a:t>
            </a:r>
            <a:r>
              <a:rPr lang="ko-KR" altLang="en-US" dirty="0"/>
              <a:t>함수 실행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-&gt; id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아이디 최소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자 이상</a:t>
            </a:r>
            <a:r>
              <a:rPr lang="en-US" altLang="ko-KR" dirty="0">
                <a:sym typeface="Wingdings" panose="05000000000000000000" pitchFamily="2" charset="2"/>
              </a:rPr>
              <a:t>’</a:t>
            </a:r>
            <a:r>
              <a:rPr lang="ko-KR" altLang="en-US" dirty="0">
                <a:sym typeface="Wingdings" panose="05000000000000000000" pitchFamily="2" charset="2"/>
              </a:rPr>
              <a:t> 팝업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-&gt; 5</a:t>
            </a:r>
            <a:r>
              <a:rPr lang="ko-KR" altLang="en-US" dirty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>
                <a:sym typeface="Wingdings" panose="05000000000000000000" pitchFamily="2" charset="2"/>
              </a:rPr>
              <a:t>.’ </a:t>
            </a:r>
            <a:r>
              <a:rPr lang="ko-KR" altLang="en-US" dirty="0">
                <a:sym typeface="Wingdings" panose="05000000000000000000" pitchFamily="2" charset="2"/>
              </a:rPr>
              <a:t>팝업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사용 가능한 아이디인 경우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‘</a:t>
            </a:r>
            <a:r>
              <a:rPr lang="ko-KR" altLang="en-US" dirty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>
                <a:sym typeface="Wingdings" panose="05000000000000000000" pitchFamily="2" charset="2"/>
              </a:rPr>
              <a:t>팝업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159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>
                <a:sym typeface="Wingdings" panose="05000000000000000000" pitchFamily="2" charset="2"/>
              </a:rPr>
              <a:t>웹서블릿</a:t>
            </a:r>
            <a:r>
              <a:rPr lang="en-US" altLang="ko-KR" dirty="0">
                <a:sym typeface="Wingdings" panose="05000000000000000000" pitchFamily="2" charset="2"/>
              </a:rPr>
              <a:t>(IdChk.java), </a:t>
            </a:r>
            <a:r>
              <a:rPr lang="ko-KR" altLang="en-US" dirty="0">
                <a:sym typeface="Wingdings" panose="05000000000000000000" pitchFamily="2" charset="2"/>
              </a:rPr>
              <a:t>내부에서 </a:t>
            </a:r>
            <a:r>
              <a:rPr lang="en-US" altLang="ko-KR" dirty="0" err="1">
                <a:sym typeface="Wingdings" panose="05000000000000000000" pitchFamily="2" charset="2"/>
              </a:rPr>
              <a:t>MemberDao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객체를 이용하여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>
                <a:sym typeface="Wingdings" panose="05000000000000000000" pitchFamily="2" charset="2"/>
              </a:rPr>
              <a:t>JSON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2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3175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75281414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5192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91303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3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완료페이지</a:t>
            </a: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</a:t>
            </a:r>
            <a:r>
              <a:rPr lang="ko-KR" altLang="en-US" dirty="0"/>
              <a:t> 이동과 </a:t>
            </a:r>
            <a:r>
              <a:rPr lang="en-US" altLang="ko-KR" dirty="0" err="1"/>
              <a:t>InsertMember</a:t>
            </a:r>
            <a:r>
              <a:rPr lang="en-US" altLang="ko-KR" dirty="0"/>
              <a:t>()</a:t>
            </a:r>
            <a:r>
              <a:rPr lang="ko-KR" altLang="en-US" dirty="0"/>
              <a:t>를 위한 컨트롤러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따로 </a:t>
            </a:r>
            <a:r>
              <a:rPr lang="en-US" altLang="ko-KR" dirty="0"/>
              <a:t>Service </a:t>
            </a:r>
            <a:r>
              <a:rPr lang="ko-KR" altLang="en-US" dirty="0"/>
              <a:t>객체를 두지 않고 직접 </a:t>
            </a:r>
            <a:r>
              <a:rPr lang="en-US" altLang="ko-KR" dirty="0"/>
              <a:t>Dao</a:t>
            </a:r>
            <a:r>
              <a:rPr lang="ko-KR" altLang="en-US" dirty="0"/>
              <a:t>를 이용해서 </a:t>
            </a:r>
            <a:r>
              <a:rPr lang="en-US" altLang="ko-KR" dirty="0"/>
              <a:t>insert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661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완료페이지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SignUp</a:t>
            </a:r>
            <a:r>
              <a:rPr lang="en-US" altLang="ko-KR" dirty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2477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28718685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회원가입에 필요한 정보를 </a:t>
                      </a:r>
                      <a:r>
                        <a:rPr lang="ko-KR" altLang="en-US" sz="1300" b="0" u="none" strike="noStrike" cap="none" dirty="0" err="1"/>
                        <a:t>입력받는</a:t>
                      </a:r>
                      <a:r>
                        <a:rPr lang="ko-KR" altLang="en-US" sz="1300" b="0" u="none" strike="noStrike" cap="none" dirty="0"/>
                        <a:t> 폼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아이디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비밀번호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이메일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닉네임을 </a:t>
                      </a:r>
                      <a:r>
                        <a:rPr lang="ko-KR" altLang="en-US" sz="1300" b="0" u="none" strike="noStrike" cap="none" baseline="0" dirty="0" err="1"/>
                        <a:t>입력받고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셀렉트</a:t>
                      </a:r>
                      <a:r>
                        <a:rPr lang="ko-KR" altLang="en-US" sz="13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이용하여 특수문자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영문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숫자를 최소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개씩 </a:t>
                      </a:r>
                      <a:r>
                        <a:rPr lang="ko-KR" altLang="en-US" sz="1300" b="0" u="none" strike="noStrike" cap="none" dirty="0" err="1"/>
                        <a:t>입력받아</a:t>
                      </a:r>
                      <a:r>
                        <a:rPr lang="ko-KR" altLang="en-US" sz="1300" b="0" u="none" strike="noStrike" cap="none" dirty="0"/>
                        <a:t> 최소 </a:t>
                      </a:r>
                      <a:r>
                        <a:rPr lang="en-US" altLang="ko-KR" sz="1300" b="0" u="none" strike="noStrike" cap="none" dirty="0"/>
                        <a:t>10</a:t>
                      </a:r>
                      <a:r>
                        <a:rPr lang="ko-KR" altLang="en-US" sz="1300" b="0" u="none" strike="noStrike" cap="none" dirty="0"/>
                        <a:t>자의 비밀번호를 입력 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이메일의</a:t>
                      </a:r>
                      <a:r>
                        <a:rPr lang="ko-KR" altLang="en-US" sz="1300" b="0" u="none" strike="noStrike" cap="none" dirty="0"/>
                        <a:t> 경우도 </a:t>
                      </a: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사용하여 </a:t>
                      </a:r>
                      <a:r>
                        <a:rPr lang="en-US" altLang="ko-KR" sz="13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/>
                        <a:t>형태의 </a:t>
                      </a:r>
                      <a:r>
                        <a:rPr lang="ko-KR" altLang="en-US" sz="1300" b="0" u="none" strike="noStrike" cap="none" dirty="0" err="1"/>
                        <a:t>이메일을</a:t>
                      </a:r>
                      <a:r>
                        <a:rPr lang="ko-KR" altLang="en-US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 err="1"/>
                        <a:t>입력받도록</a:t>
                      </a:r>
                      <a:r>
                        <a:rPr lang="ko-KR" altLang="en-US" sz="1300" b="0" u="none" strike="noStrike" cap="none" dirty="0"/>
                        <a:t> 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7314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2469721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과 </a:t>
            </a:r>
            <a:r>
              <a:rPr lang="en-US" altLang="ko-KR" dirty="0"/>
              <a:t>spinner</a:t>
            </a:r>
            <a:r>
              <a:rPr lang="ko-KR" altLang="en-US" dirty="0"/>
              <a:t>를 활용하여 회원가입 폼 제작</a:t>
            </a:r>
          </a:p>
        </p:txBody>
      </p:sp>
    </p:spTree>
    <p:extLst>
      <p:ext uri="{BB962C8B-B14F-4D97-AF65-F5344CB8AC3E}">
        <p14:creationId xmlns:p14="http://schemas.microsoft.com/office/powerpoint/2010/main" val="28119953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284382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3727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261938771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Linear Layout</a:t>
            </a:r>
            <a:r>
              <a:rPr lang="ko-KR" altLang="en-US" dirty="0"/>
              <a:t>을 통한 회원가입 완료페이지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154734394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62313919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93653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17818480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등록 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 명</a:t>
            </a:r>
            <a:r>
              <a:rPr lang="en-US" altLang="ko-KR" dirty="0"/>
              <a:t>, </a:t>
            </a:r>
            <a:r>
              <a:rPr lang="ko-KR" altLang="en-US" dirty="0"/>
              <a:t>부제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카테고리를 선택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세미나소개</a:t>
            </a:r>
            <a:r>
              <a:rPr lang="en-US" altLang="ko-KR" dirty="0"/>
              <a:t>, </a:t>
            </a:r>
            <a:r>
              <a:rPr lang="ko-KR" altLang="en-US" dirty="0"/>
              <a:t>최대 인원수</a:t>
            </a:r>
            <a:r>
              <a:rPr lang="en-US" altLang="ko-KR" dirty="0"/>
              <a:t>, </a:t>
            </a:r>
            <a:r>
              <a:rPr lang="ko-KR" altLang="en-US" dirty="0"/>
              <a:t>참가비를 설정하여 등록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265099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페이지를 이동하지 않고 장소와 날짜를 선택 시 </a:t>
            </a:r>
            <a:r>
              <a:rPr lang="en-US" altLang="ko-KR" dirty="0"/>
              <a:t>AJAX</a:t>
            </a:r>
            <a:r>
              <a:rPr lang="ko-KR" altLang="en-US" dirty="0"/>
              <a:t>를 통해서 예약된 시간정보를 호출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호출된 정보를 이용하여 선택 불가능한 시간 표시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시간이 이미 예약된 시간과 겹치는 경우 </a:t>
            </a:r>
            <a:r>
              <a:rPr lang="ko-KR" altLang="en-US" dirty="0" err="1"/>
              <a:t>알림창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60727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시간 이상</a:t>
            </a:r>
            <a:r>
              <a:rPr lang="en-US" altLang="ko-KR" dirty="0"/>
              <a:t>, </a:t>
            </a:r>
            <a:r>
              <a:rPr lang="ko-KR" altLang="en-US" dirty="0"/>
              <a:t>중복되지 않은 시간을 선택한 경우 선택 가능</a:t>
            </a:r>
            <a:r>
              <a:rPr lang="en-US" altLang="ko-KR" dirty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 – </a:t>
            </a:r>
            <a:r>
              <a:rPr lang="ko-KR" altLang="en-US" dirty="0"/>
              <a:t>등록 폼을 작성하는 시기에는 해당 시간이 비어있었지만</a:t>
            </a:r>
            <a:r>
              <a:rPr lang="en-US" altLang="ko-KR" dirty="0"/>
              <a:t>, </a:t>
            </a:r>
            <a:r>
              <a:rPr lang="ko-KR" altLang="en-US" dirty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 방안</a:t>
            </a:r>
            <a:r>
              <a:rPr lang="en-US" altLang="ko-KR" dirty="0"/>
              <a:t> – </a:t>
            </a:r>
            <a:r>
              <a:rPr lang="ko-KR" altLang="en-US" dirty="0"/>
              <a:t>서버 단에서 등록 바로 이전에 예약하는 시간이 적합한지 추가적 검증이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43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9" y="1533325"/>
            <a:ext cx="4066902" cy="4663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03769" y="5058031"/>
            <a:ext cx="464146" cy="4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214" y="3023286"/>
            <a:ext cx="5011884" cy="12527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99214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39921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submit </a:t>
            </a:r>
            <a:r>
              <a:rPr lang="ko-KR" altLang="en-US" dirty="0" smtClean="0"/>
              <a:t>버튼의 이벤트 전파를 </a:t>
            </a:r>
            <a:r>
              <a:rPr lang="en-US" altLang="ko-KR" dirty="0" err="1" smtClean="0"/>
              <a:t>event.preventDefault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막고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등록 직전에 예약된 시간정보를 한번 더 받아온다</a:t>
            </a:r>
            <a:r>
              <a:rPr lang="en-US" altLang="ko-KR" dirty="0" smtClean="0"/>
              <a:t>.(*</a:t>
            </a:r>
            <a:r>
              <a:rPr lang="ko-KR" altLang="en-US" dirty="0" smtClean="0"/>
              <a:t>변수 </a:t>
            </a:r>
            <a:r>
              <a:rPr lang="en-US" altLang="ko-KR" dirty="0" err="1" smtClean="0"/>
              <a:t>unableTime</a:t>
            </a:r>
            <a:r>
              <a:rPr lang="ko-KR" altLang="en-US" dirty="0" smtClean="0"/>
              <a:t>에 기존 예약된 시간들이 저장되어 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smtClean="0"/>
              <a:t>이전 정보의 예약 개수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unableTime.length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새로 받아온 예약 개수 </a:t>
            </a:r>
            <a:r>
              <a:rPr lang="en-US" altLang="ko-KR" dirty="0" smtClean="0"/>
              <a:t>(unableTime2.length)</a:t>
            </a:r>
            <a:r>
              <a:rPr lang="ko-KR" altLang="en-US" dirty="0" smtClean="0"/>
              <a:t>가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새로운 예약이 생겼다는 뜻이므로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통해 해당 배열들의 길이가 같으면 </a:t>
            </a:r>
            <a:r>
              <a:rPr lang="en-US" altLang="ko-KR" dirty="0" smtClean="0"/>
              <a:t>submit()</a:t>
            </a:r>
            <a:r>
              <a:rPr lang="ko-KR" altLang="en-US" dirty="0" smtClean="0"/>
              <a:t>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시간정보가 변경되었음을 알림을 통해 알린다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843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92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02256626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등록완료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예약을 위한 계좌번호 발급 확인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세미나 등록이 완료되었습니다</a:t>
            </a:r>
            <a:r>
              <a:rPr lang="en-US" altLang="ko-KR" sz="2000" dirty="0"/>
              <a:t>!</a:t>
            </a:r>
          </a:p>
          <a:p>
            <a:pPr algn="ctr"/>
            <a:r>
              <a:rPr lang="ko-KR" altLang="en-US" sz="2000" dirty="0"/>
              <a:t>등록된 내용으로 예약을 진행하기 위해서 아래의 계좌번호로 입금이 필요합니다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우리은행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599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284077575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세미나가 정상적으로 등록되었을 경우 이동하는 페이지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71828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1773327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1797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15385679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4135647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등록완료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예약을 위한 계좌번호 확인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세미나 등록이 완료되었습니다</a:t>
            </a:r>
            <a:r>
              <a:rPr lang="en-US" altLang="ko-KR" sz="1400" dirty="0"/>
              <a:t>!</a:t>
            </a:r>
          </a:p>
          <a:p>
            <a:pPr algn="ctr"/>
            <a:r>
              <a:rPr lang="ko-KR" altLang="en-US" sz="1400" dirty="0"/>
              <a:t>등록된 내용으로 예약을 진행하기 위해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아래의 계좌번호로 입금이 필요합니다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우리은행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1873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 페이지</a:t>
            </a:r>
          </a:p>
        </p:txBody>
      </p:sp>
    </p:spTree>
    <p:extLst>
      <p:ext uri="{BB962C8B-B14F-4D97-AF65-F5344CB8AC3E}">
        <p14:creationId xmlns:p14="http://schemas.microsoft.com/office/powerpoint/2010/main" val="412071208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7086095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75555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93101360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프로필관리</a:t>
            </a:r>
            <a:r>
              <a:rPr lang="en-US" altLang="ko-KR" dirty="0"/>
              <a:t>, </a:t>
            </a:r>
            <a:r>
              <a:rPr lang="ko-KR" altLang="en-US" dirty="0"/>
              <a:t>세미나 예약확인</a:t>
            </a:r>
            <a:r>
              <a:rPr lang="en-US" altLang="ko-KR" dirty="0"/>
              <a:t>, </a:t>
            </a:r>
            <a:r>
              <a:rPr lang="ko-KR" altLang="en-US" dirty="0"/>
              <a:t>문의사항 관리</a:t>
            </a:r>
            <a:r>
              <a:rPr lang="en-US" altLang="ko-KR" dirty="0"/>
              <a:t>, </a:t>
            </a:r>
            <a:r>
              <a:rPr lang="ko-KR" altLang="en-US" dirty="0"/>
              <a:t>이용후기 관리 메뉴로 이동할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초기화면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92870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83129188"/>
              </p:ext>
            </p:extLst>
          </p:nvPr>
        </p:nvGraphicFramePr>
        <p:xfrm>
          <a:off x="8936516" y="2190118"/>
          <a:ext cx="2952330" cy="24818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기존 회원 정보를 불러와 수정할 수 있는 페이지로 아이디와 이름은 수정 불가능하고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나머지는 수정 가능하다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자바스크립트를 통해 비밀번호</a:t>
                      </a:r>
                      <a:r>
                        <a:rPr lang="ko-KR" altLang="en-US" sz="1100" b="0" u="none" strike="noStrike" cap="none" baseline="0" dirty="0"/>
                        <a:t> 확인과 </a:t>
                      </a:r>
                      <a:r>
                        <a:rPr lang="ko-KR" altLang="en-US" sz="1100" b="0" u="none" strike="noStrike" cap="none" baseline="0" dirty="0" err="1"/>
                        <a:t>이메일의</a:t>
                      </a:r>
                      <a:r>
                        <a:rPr lang="ko-KR" altLang="en-US" sz="1100" b="0" u="none" strike="noStrike" cap="none" baseline="0" dirty="0"/>
                        <a:t> 형식이 올바른지 체크한다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563774"/>
              </p:ext>
            </p:extLst>
          </p:nvPr>
        </p:nvGraphicFramePr>
        <p:xfrm>
          <a:off x="9085921" y="1434353"/>
          <a:ext cx="2682745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827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hj_user_w_myPage_profileEdit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</p:spTree>
    <p:extLst>
      <p:ext uri="{BB962C8B-B14F-4D97-AF65-F5344CB8AC3E}">
        <p14:creationId xmlns:p14="http://schemas.microsoft.com/office/powerpoint/2010/main" val="5880169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8572" y="3400595"/>
            <a:ext cx="5279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수정페이지는 한번 로딩 이후 추가로 </a:t>
            </a:r>
            <a:r>
              <a:rPr lang="en-US" altLang="ko-KR" dirty="0" err="1"/>
              <a:t>db</a:t>
            </a:r>
            <a:r>
              <a:rPr lang="ko-KR" altLang="en-US" dirty="0"/>
              <a:t>를 조회할 필요가 없으므로 </a:t>
            </a:r>
            <a:r>
              <a:rPr lang="en-US" altLang="ko-KR" dirty="0"/>
              <a:t>el</a:t>
            </a:r>
            <a:r>
              <a:rPr lang="ko-KR" altLang="en-US" dirty="0"/>
              <a:t>태그를 사용하여 내용을 불러옴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 수정이 완료되면</a:t>
            </a:r>
            <a:r>
              <a:rPr lang="en-US" altLang="ko-KR" dirty="0"/>
              <a:t>, </a:t>
            </a:r>
            <a:r>
              <a:rPr lang="ko-KR" altLang="en-US" dirty="0" err="1"/>
              <a:t>팝업창이</a:t>
            </a:r>
            <a:r>
              <a:rPr lang="ko-KR" altLang="en-US" dirty="0"/>
              <a:t> 뜨고 이후 </a:t>
            </a:r>
            <a:r>
              <a:rPr lang="ko-KR" altLang="en-US" dirty="0" err="1"/>
              <a:t>마이페이지로</a:t>
            </a:r>
            <a:r>
              <a:rPr lang="ko-KR" altLang="en-US" dirty="0"/>
              <a:t> 이동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  <p:pic>
        <p:nvPicPr>
          <p:cNvPr id="1026" name="Picture 2" descr="C:\Users\ezen-033\Desktop\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" y="1196720"/>
            <a:ext cx="3670307" cy="533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회원정보수정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4" y="1554164"/>
            <a:ext cx="7335837" cy="1511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4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1342767"/>
            <a:ext cx="2827200" cy="529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0919" y="4110681"/>
            <a:ext cx="3311611" cy="576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54" y="3142134"/>
            <a:ext cx="7237455" cy="9218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500" y="258046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15953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27279300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5482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10282076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344488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호스트의 경우 예약한 세미나의 정보를 수정할 수 있음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세미나를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취소 클릭 시 </a:t>
                      </a:r>
                      <a:r>
                        <a:rPr lang="ko-KR" altLang="en-US" sz="1300" b="0" u="none" strike="noStrike" cap="none" dirty="0" err="1"/>
                        <a:t>알림창이</a:t>
                      </a:r>
                      <a:r>
                        <a:rPr lang="ko-KR" altLang="en-US" sz="1300" b="0" u="none" strike="noStrike" cap="none" baseline="0" dirty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수정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9128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162309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9714954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90884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74563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95277399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세미나명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11891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93306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3001957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세미나장소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날짜는 변경 불가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이외 시간 및 상세 정보 변경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</a:t>
                      </a:r>
                      <a:r>
                        <a:rPr lang="ko-KR" altLang="en-US" sz="1300" b="0" u="none" strike="noStrike" cap="none" dirty="0" err="1"/>
                        <a:t>재선택한다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수정하기 버튼을 눌러서 수정완료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부제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3525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653992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주최</a:t>
            </a:r>
            <a:r>
              <a:rPr lang="en-US" altLang="ko-KR" dirty="0"/>
              <a:t>, </a:t>
            </a:r>
            <a:r>
              <a:rPr lang="ko-KR" altLang="en-US" dirty="0"/>
              <a:t>참여 버튼을 이용해서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주최</a:t>
            </a:r>
            <a:r>
              <a:rPr lang="en-US" altLang="ko-KR" dirty="0"/>
              <a:t>, </a:t>
            </a:r>
            <a:r>
              <a:rPr lang="ko-KR" altLang="en-US" dirty="0"/>
              <a:t>참여 세미나 각각 조회 가능</a:t>
            </a:r>
          </a:p>
        </p:txBody>
      </p:sp>
    </p:spTree>
    <p:extLst>
      <p:ext uri="{BB962C8B-B14F-4D97-AF65-F5344CB8AC3E}">
        <p14:creationId xmlns:p14="http://schemas.microsoft.com/office/powerpoint/2010/main" val="79599334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세미나에 대한 상세 내용을 확인 할 수 있는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삭제버튼을 통해 삭제 가능</a:t>
            </a:r>
            <a:endParaRPr lang="en-US" altLang="ko-KR" dirty="0"/>
          </a:p>
          <a:p>
            <a:r>
              <a:rPr lang="ko-KR" altLang="en-US" dirty="0"/>
              <a:t>수정버튼을 통해 수정 페이지로 이동</a:t>
            </a:r>
            <a:endParaRPr lang="en-US" altLang="ko-KR" dirty="0"/>
          </a:p>
          <a:p>
            <a:r>
              <a:rPr lang="ko-KR" altLang="en-US" dirty="0"/>
              <a:t>확인버튼을 통해 이전페이지로 돌아가기</a:t>
            </a:r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58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세미나에 대한 상세 내용을 확인 할 수 있는 페이지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삭제버튼을 통해 삭제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확인버튼을 통해 이전페이지로 돌아가기</a:t>
            </a:r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804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양식을 일부 수정하여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수정 페이지 양식으로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장소는 변경 불가능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상세내용은 변경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0239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관리 흐름도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세미나예약관리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이용후기관리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문의사항관리</a:t>
            </a: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MyPage</a:t>
            </a:r>
            <a:r>
              <a:rPr lang="en-US" altLang="ko-KR" dirty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리스트조회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상세조회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삭제</a:t>
            </a:r>
            <a:r>
              <a:rPr lang="en-US" altLang="ko-KR" sz="1400" dirty="0"/>
              <a:t>/</a:t>
            </a:r>
            <a:r>
              <a:rPr lang="ko-KR" altLang="en-US" sz="1400" dirty="0"/>
              <a:t>수정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 이동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027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4144" y="2100653"/>
            <a:ext cx="5552386" cy="3805877"/>
            <a:chOff x="-2185858" y="1353295"/>
            <a:chExt cx="6639823" cy="45731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5858" y="1353295"/>
              <a:ext cx="2835747" cy="45731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56" y="1353295"/>
              <a:ext cx="3005409" cy="457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574" y="5467704"/>
            <a:ext cx="6052342" cy="1264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129" y="1364749"/>
            <a:ext cx="829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EL/JSTL +Database] ‘</a:t>
            </a:r>
            <a:r>
              <a:rPr lang="ko-KR" altLang="en-US" dirty="0" smtClean="0"/>
              <a:t>신청 마감된 세미나</a:t>
            </a:r>
            <a:r>
              <a:rPr lang="en-US" altLang="ko-KR" dirty="0" smtClean="0"/>
              <a:t>’</a:t>
            </a:r>
            <a:r>
              <a:rPr lang="ko-KR" altLang="en-US" dirty="0"/>
              <a:t> </a:t>
            </a:r>
            <a:r>
              <a:rPr lang="ko-KR" altLang="en-US" dirty="0" smtClean="0"/>
              <a:t>페이지 세미나 정보 다르게 출력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16835" y="252961"/>
            <a:ext cx="6479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지</a:t>
            </a:r>
          </a:p>
        </p:txBody>
      </p:sp>
    </p:spTree>
    <p:extLst>
      <p:ext uri="{BB962C8B-B14F-4D97-AF65-F5344CB8AC3E}">
        <p14:creationId xmlns:p14="http://schemas.microsoft.com/office/powerpoint/2010/main" val="42204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351517168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38190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로딩 이후</a:t>
            </a:r>
            <a:r>
              <a:rPr lang="en-US" altLang="ko-KR" dirty="0"/>
              <a:t>, </a:t>
            </a:r>
            <a:r>
              <a:rPr lang="en-US" altLang="ko-KR" dirty="0" err="1"/>
              <a:t>xhr</a:t>
            </a:r>
            <a:r>
              <a:rPr lang="ko-KR" altLang="en-US" dirty="0"/>
              <a:t>객체를 이용하여 리스트 데이터 요청</a:t>
            </a:r>
            <a:r>
              <a:rPr lang="en-US" altLang="ko-KR" dirty="0"/>
              <a:t>,</a:t>
            </a:r>
            <a:r>
              <a:rPr lang="ko-KR" altLang="en-US" dirty="0"/>
              <a:t> 데이터를 받아서 </a:t>
            </a:r>
            <a:r>
              <a:rPr lang="en-US" altLang="ko-KR" dirty="0" err="1"/>
              <a:t>javascript</a:t>
            </a:r>
            <a:r>
              <a:rPr lang="ko-KR" altLang="en-US" dirty="0"/>
              <a:t>의 </a:t>
            </a:r>
            <a:r>
              <a:rPr lang="en-US" altLang="ko-KR" dirty="0" err="1"/>
              <a:t>createElement</a:t>
            </a:r>
            <a:r>
              <a:rPr lang="en-US" altLang="ko-KR" dirty="0"/>
              <a:t>, </a:t>
            </a:r>
            <a:r>
              <a:rPr lang="en-US" altLang="ko-KR" dirty="0" err="1"/>
              <a:t>appendChild</a:t>
            </a:r>
            <a:r>
              <a:rPr lang="ko-KR" altLang="en-US" dirty="0"/>
              <a:t>를 이용해 </a:t>
            </a:r>
            <a:r>
              <a:rPr lang="en-US" altLang="ko-KR" dirty="0"/>
              <a:t>list</a:t>
            </a:r>
            <a:r>
              <a:rPr lang="ko-KR" altLang="en-US" dirty="0"/>
              <a:t>를 완성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551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클릭 시</a:t>
            </a:r>
            <a:r>
              <a:rPr lang="en-US" altLang="ko-KR" dirty="0"/>
              <a:t>, </a:t>
            </a:r>
            <a:r>
              <a:rPr lang="ko-KR" altLang="en-US" dirty="0" err="1"/>
              <a:t>모달창이</a:t>
            </a:r>
            <a:r>
              <a:rPr lang="ko-KR" altLang="en-US" dirty="0"/>
              <a:t> 팝업 되며 해당 내용 로딩</a:t>
            </a:r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228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</a:t>
            </a:r>
            <a:r>
              <a:rPr lang="ko-KR" altLang="en-US" dirty="0"/>
              <a:t>를 만들 때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li Element</a:t>
            </a:r>
            <a:r>
              <a:rPr lang="ko-KR" altLang="en-US" dirty="0"/>
              <a:t>의 속성에 </a:t>
            </a:r>
            <a:r>
              <a:rPr lang="en-US" altLang="ko-KR" dirty="0"/>
              <a:t>JSON </a:t>
            </a:r>
            <a:r>
              <a:rPr lang="ko-KR" altLang="en-US" dirty="0"/>
              <a:t>데이터를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상세정보를 확인 시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또 접속하지 않고 내용 로딩</a:t>
            </a:r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1097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상세정보 로딩 시</a:t>
            </a:r>
            <a:r>
              <a:rPr lang="en-US" altLang="ko-KR" dirty="0"/>
              <a:t>, </a:t>
            </a:r>
            <a:r>
              <a:rPr lang="ko-KR" altLang="en-US" dirty="0"/>
              <a:t>속성에 저장해놨던 </a:t>
            </a:r>
            <a:r>
              <a:rPr lang="en-US" altLang="ko-KR" dirty="0"/>
              <a:t>JSON</a:t>
            </a:r>
            <a:r>
              <a:rPr lang="ko-KR" altLang="en-US" dirty="0"/>
              <a:t>데이터를 통해서</a:t>
            </a:r>
            <a:endParaRPr lang="en-US" altLang="ko-KR" dirty="0"/>
          </a:p>
          <a:p>
            <a:r>
              <a:rPr lang="ko-KR" altLang="en-US" dirty="0"/>
              <a:t>내용 변경</a:t>
            </a:r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9901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5720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r>
              <a:rPr lang="ko-KR" altLang="en-US" dirty="0"/>
              <a:t>로 </a:t>
            </a:r>
            <a:r>
              <a:rPr lang="en-US" altLang="ko-KR" dirty="0"/>
              <a:t>code</a:t>
            </a:r>
            <a:r>
              <a:rPr lang="ko-KR" altLang="en-US" dirty="0"/>
              <a:t>번호를 넘김</a:t>
            </a:r>
          </a:p>
        </p:txBody>
      </p:sp>
    </p:spTree>
    <p:extLst>
      <p:ext uri="{BB962C8B-B14F-4D97-AF65-F5344CB8AC3E}">
        <p14:creationId xmlns:p14="http://schemas.microsoft.com/office/powerpoint/2010/main" val="276437290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r>
              <a:rPr lang="ko-KR" altLang="en-US" dirty="0"/>
              <a:t>로 </a:t>
            </a:r>
            <a:r>
              <a:rPr lang="en-US" altLang="ko-KR" dirty="0"/>
              <a:t>code</a:t>
            </a:r>
            <a:r>
              <a:rPr lang="ko-KR" altLang="en-US" dirty="0"/>
              <a:t>번호를 넘김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Dao</a:t>
            </a:r>
            <a:r>
              <a:rPr lang="ko-KR" altLang="en-US" dirty="0"/>
              <a:t>에서 삭제작업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 결과 반환</a:t>
            </a:r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747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결과에 따른 작업</a:t>
            </a:r>
          </a:p>
        </p:txBody>
      </p:sp>
    </p:spTree>
    <p:extLst>
      <p:ext uri="{BB962C8B-B14F-4D97-AF65-F5344CB8AC3E}">
        <p14:creationId xmlns:p14="http://schemas.microsoft.com/office/powerpoint/2010/main" val="211460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56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4255919655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8195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566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700770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밋업</a:t>
                      </a:r>
                      <a:r>
                        <a:rPr lang="ko-KR" altLang="en-US" sz="1300" b="0" u="none" strike="noStrike" cap="none" dirty="0"/>
                        <a:t>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</a:t>
                      </a:r>
                      <a:r>
                        <a:rPr lang="ko-KR" altLang="en-US" sz="1300" b="0" u="none" strike="noStrike" cap="none" dirty="0" err="1"/>
                        <a:t>밋업의</a:t>
                      </a:r>
                      <a:r>
                        <a:rPr lang="ko-KR" altLang="en-US" sz="1300" b="0" u="none" strike="noStrike" cap="none" dirty="0"/>
                        <a:t>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90285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31217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067226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밋업명</a:t>
            </a:r>
            <a:r>
              <a:rPr lang="ko-KR" altLang="en-US" sz="1200" dirty="0"/>
              <a:t>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장소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신청자 수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결제상태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취소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84608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6013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0409450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통해서 상세정보를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620560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08509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확인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문의 대상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1000706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0084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413416613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3843493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470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4965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>
                <a:solidFill>
                  <a:schemeClr val="tx1"/>
                </a:solidFill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</a:rPr>
              <a:t>                  답변상태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날짜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시간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문의 대상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답변내용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답변하기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5099685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상세 문의 내용을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67676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279003052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문의사항 관리</a:t>
            </a:r>
            <a:endParaRPr lang="en-US" altLang="ko-KR" dirty="0"/>
          </a:p>
          <a:p>
            <a:r>
              <a:rPr lang="ko-KR" altLang="en-US" dirty="0"/>
              <a:t>초기페이지</a:t>
            </a:r>
          </a:p>
        </p:txBody>
      </p:sp>
    </p:spTree>
    <p:extLst>
      <p:ext uri="{BB962C8B-B14F-4D97-AF65-F5344CB8AC3E}">
        <p14:creationId xmlns:p14="http://schemas.microsoft.com/office/powerpoint/2010/main" val="55468543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셀렉트메뉴로</a:t>
            </a:r>
            <a:r>
              <a:rPr lang="ko-KR" altLang="en-US" dirty="0"/>
              <a:t> </a:t>
            </a:r>
            <a:r>
              <a:rPr lang="en-US" altLang="ko-KR" dirty="0"/>
              <a:t>Q&amp;A, </a:t>
            </a:r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을 고른 후</a:t>
            </a:r>
            <a:r>
              <a:rPr lang="en-US" altLang="ko-KR" dirty="0"/>
              <a:t>, </a:t>
            </a:r>
            <a:r>
              <a:rPr lang="ko-KR" altLang="en-US" dirty="0"/>
              <a:t>조회를 통해</a:t>
            </a:r>
            <a:endParaRPr lang="en-US" altLang="ko-KR" dirty="0"/>
          </a:p>
          <a:p>
            <a:r>
              <a:rPr lang="ko-KR" altLang="en-US" dirty="0"/>
              <a:t>문의사항 확인가능</a:t>
            </a:r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47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660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클로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1933575"/>
            <a:ext cx="6116637" cy="3295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90133" y="4670532"/>
            <a:ext cx="1684867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08464" y="1949673"/>
            <a:ext cx="592404" cy="20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86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78" y="4448431"/>
            <a:ext cx="6674076" cy="2222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" y="2214829"/>
            <a:ext cx="5489402" cy="1951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567669" y="5236512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0032" y="1407991"/>
            <a:ext cx="659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 EL/JSTL + Database] ‘</a:t>
            </a:r>
            <a:r>
              <a:rPr lang="ko-KR" altLang="en-US" dirty="0" smtClean="0"/>
              <a:t>호스트 </a:t>
            </a:r>
            <a:r>
              <a:rPr lang="ko-KR" altLang="en-US" dirty="0" err="1" smtClean="0"/>
              <a:t>답글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존재 할 경우 출력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4567670" y="4528059"/>
            <a:ext cx="440725" cy="22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0033" y="261197"/>
            <a:ext cx="65918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61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52183658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/>
                        <a:t>모달창에서</a:t>
                      </a:r>
                      <a:r>
                        <a:rPr lang="ko-KR" altLang="en-US" sz="1300" b="0" u="none" strike="noStrike" cap="none" dirty="0"/>
                        <a:t>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70526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11303182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5462112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후기 내용 </a:t>
            </a:r>
            <a:r>
              <a:rPr lang="en-US" altLang="ko-KR" sz="1200" dirty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등록하기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08378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39384242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pic>
        <p:nvPicPr>
          <p:cNvPr id="3074" name="Picture 2" descr="C:\Users\ezen-033\Desktop\이용후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" y="2034446"/>
            <a:ext cx="7291718" cy="310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38067" y="2125133"/>
            <a:ext cx="3335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통해서 리스트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밋업에</a:t>
            </a:r>
            <a:r>
              <a:rPr lang="ko-KR" altLang="en-US" dirty="0" smtClean="0"/>
              <a:t> 대한 이용후기를 따로 등록할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상세정보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팝업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70516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8067" y="2125133"/>
            <a:ext cx="3335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통해서 리스트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밋업에</a:t>
            </a:r>
            <a:r>
              <a:rPr lang="ko-KR" altLang="en-US" dirty="0" smtClean="0"/>
              <a:t> 대한 이용후기를 따로 등록할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상세정보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팝업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이용후기를 작성하여 저장가능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 descr="C:\Users\ezen-033\Desktop\클릭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39123"/>
            <a:ext cx="7354897" cy="4271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2363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0847" y="2984532"/>
            <a:ext cx="4066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사용하여 데이터를 불러올 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조인하는 테이블의 수가 많아지는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VO</a:t>
            </a:r>
            <a:r>
              <a:rPr lang="ko-KR" altLang="en-US" dirty="0" smtClean="0"/>
              <a:t>를 만들지 않고 </a:t>
            </a:r>
            <a:r>
              <a:rPr lang="en-US" altLang="ko-KR" dirty="0" err="1" smtClean="0"/>
              <a:t>HashMap</a:t>
            </a:r>
            <a:r>
              <a:rPr lang="ko-KR" altLang="en-US" dirty="0" smtClean="0"/>
              <a:t>을 사용해서 </a:t>
            </a:r>
            <a:endParaRPr lang="en-US" altLang="ko-KR" dirty="0" smtClean="0"/>
          </a:p>
          <a:p>
            <a:r>
              <a:rPr lang="en-US" altLang="ko-KR" dirty="0" smtClean="0"/>
              <a:t>String – String </a:t>
            </a:r>
            <a:r>
              <a:rPr lang="ko-KR" altLang="en-US" dirty="0" smtClean="0"/>
              <a:t>끼리 </a:t>
            </a:r>
            <a:r>
              <a:rPr lang="ko-KR" altLang="en-US" dirty="0" err="1" smtClean="0"/>
              <a:t>매핑하여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5122" name="Picture 2" descr="C:\Users\ezen-033\Desktop\조인이 많아지는 경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2984532"/>
            <a:ext cx="7244309" cy="36211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조인이많아지는경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567407"/>
            <a:ext cx="7555752" cy="219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zen-033\Desktop\조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1770063"/>
            <a:ext cx="7672777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8542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7204675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663235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4597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</a:t>
            </a:r>
            <a:r>
              <a:rPr lang="ko-KR" altLang="en-US" dirty="0"/>
              <a:t>레이아웃을 통해</a:t>
            </a:r>
            <a:endParaRPr lang="en-US" altLang="ko-KR" dirty="0"/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화면 작성</a:t>
            </a:r>
          </a:p>
        </p:txBody>
      </p:sp>
    </p:spTree>
    <p:extLst>
      <p:ext uri="{BB962C8B-B14F-4D97-AF65-F5344CB8AC3E}">
        <p14:creationId xmlns:p14="http://schemas.microsoft.com/office/powerpoint/2010/main" val="376032709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56425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주최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참여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신청자 수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236923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6771865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5775848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수정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61106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75039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4178913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게스트는 참여를 취소할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67289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426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06134756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02003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4844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58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524000"/>
            <a:ext cx="2795595" cy="49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6065" y="1524000"/>
            <a:ext cx="5486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StringRequest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사용하여 서버와 연동하여 리스트 생성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스크롤이 </a:t>
            </a:r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끝단에</a:t>
            </a:r>
            <a:r>
              <a:rPr lang="ko-KR" altLang="en-US" dirty="0" smtClean="0"/>
              <a:t> 닿으면 다음 페이지를 </a:t>
            </a:r>
            <a:r>
              <a:rPr lang="ko-KR" altLang="en-US" dirty="0" err="1" smtClean="0"/>
              <a:t>로드하여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 descr="C:\Users\ezen-033\Desktop\세미나예약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53" y="3996796"/>
            <a:ext cx="6378048" cy="2214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3777" y="5029200"/>
            <a:ext cx="316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스크롤이 </a:t>
            </a:r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끝에 닿으면 서버에 요청을 보내는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22470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54518348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        신청자 수    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65539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342445662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85665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밋업</a:t>
            </a:r>
            <a:r>
              <a:rPr lang="ko-KR" altLang="en-US" dirty="0"/>
              <a:t>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시간          신청자 수          결제상태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09006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239522399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81002593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밋업</a:t>
                      </a:r>
                      <a:r>
                        <a:rPr lang="ko-KR" altLang="en-US" sz="1300" b="0" u="none" strike="noStrike" cap="none" dirty="0"/>
                        <a:t> 참여를 취소할 수도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세미나명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장소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신청자 수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결제상태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취소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46420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32174444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52289956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문의 한 것</a:t>
                </a: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문의 받은 것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921874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71297037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문의사항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1" y="1126066"/>
            <a:ext cx="3223045" cy="56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1799" y="1363133"/>
            <a:ext cx="640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세미나에 대한 문의 내용을 불러옴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세미나존</a:t>
            </a:r>
            <a:r>
              <a:rPr lang="ko-KR" altLang="en-US" dirty="0" smtClean="0"/>
              <a:t>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세미나존에</a:t>
            </a:r>
            <a:r>
              <a:rPr lang="ko-KR" altLang="en-US" dirty="0" smtClean="0"/>
              <a:t> 대한 문의 내용을 불러옴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1" name="Picture 3" descr="C:\Users\ezen-033\Desktop\문의사항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167" y="3064933"/>
            <a:ext cx="4230037" cy="3552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0266" y="2141603"/>
            <a:ext cx="600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리싸이클러뷰</a:t>
            </a:r>
            <a:r>
              <a:rPr lang="ko-KR" altLang="en-US" dirty="0" smtClean="0"/>
              <a:t> 내부에 리스트가 버튼을 클릭할 때마다 초기화하고 새로 내용을 불러와야 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마다 어댑터 새로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89844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4825101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제목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답변내용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확인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문의 대상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139674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187130844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4482694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      답변상태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것</a:t>
                </a: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문의 받은 것</a:t>
              </a: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19786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95858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732476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상세 문의 내용을 보여주는 페이지이다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문의를 받은 경우 답변하기 버튼이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QnA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세미나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 err="1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제목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날짜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시간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문의 대상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답변내용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답변하기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80805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20654866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7969739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이용후기 관리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>
                    <a:solidFill>
                      <a:schemeClr val="tx1"/>
                    </a:solidFill>
                  </a:rPr>
                  <a:t>세미나존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  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시간    후기등록여부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24876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3046143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082" y="1359242"/>
            <a:ext cx="3206966" cy="36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9" y="1392195"/>
            <a:ext cx="2897522" cy="364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258962" y="2906470"/>
            <a:ext cx="547769" cy="431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58" y="5445104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0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6773311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dirty="0"/>
                        <a:t>내용만 입력하여 등록할 수 있다</a:t>
                      </a:r>
                      <a:r>
                        <a:rPr lang="en-US" altLang="ko-KR" sz="1300" b="0" u="none" strike="noStrike" cap="none" dirty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이미 후기가 등록된 경우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등록하기 버튼</a:t>
                      </a:r>
                      <a:r>
                        <a:rPr lang="ko-KR" altLang="en-US" sz="1300" b="0" u="none" strike="noStrike" cap="none" baseline="0" dirty="0"/>
                        <a:t> 위치에 </a:t>
                      </a:r>
                      <a:r>
                        <a:rPr lang="en-US" altLang="ko-KR" sz="1300" b="0" u="none" strike="noStrike" cap="none" baseline="0" dirty="0"/>
                        <a:t>‘</a:t>
                      </a:r>
                      <a:r>
                        <a:rPr lang="ko-KR" altLang="en-US" sz="1300" b="0" u="none" strike="noStrike" cap="none" baseline="0" dirty="0"/>
                        <a:t>이미 후기를 등록하였습니다</a:t>
                      </a:r>
                      <a:r>
                        <a:rPr lang="en-US" altLang="ko-KR" sz="1300" b="0" u="none" strike="noStrike" cap="none" baseline="0" dirty="0"/>
                        <a:t>.’ </a:t>
                      </a:r>
                      <a:r>
                        <a:rPr lang="ko-KR" altLang="en-US" sz="1300" b="0" u="none" strike="noStrike" cap="none" baseline="0" dirty="0"/>
                        <a:t>문구가 표시된다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후기 내용 </a:t>
              </a:r>
              <a:r>
                <a:rPr lang="en-US" altLang="ko-KR" sz="1200" dirty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등록하기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11724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등록페이지</a:t>
            </a:r>
          </a:p>
        </p:txBody>
      </p:sp>
    </p:spTree>
    <p:extLst>
      <p:ext uri="{BB962C8B-B14F-4D97-AF65-F5344CB8AC3E}">
        <p14:creationId xmlns:p14="http://schemas.microsoft.com/office/powerpoint/2010/main" val="86548579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3769856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 관리자 등록 창 호출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83855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유서희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관리자 계정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77352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</a:t>
            </a:r>
          </a:p>
        </p:txBody>
      </p:sp>
    </p:spTree>
    <p:extLst>
      <p:ext uri="{BB962C8B-B14F-4D97-AF65-F5344CB8AC3E}">
        <p14:creationId xmlns:p14="http://schemas.microsoft.com/office/powerpoint/2010/main" val="31300081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75088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925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90522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등록</a:t>
            </a:r>
          </a:p>
        </p:txBody>
      </p:sp>
    </p:spTree>
    <p:extLst>
      <p:ext uri="{BB962C8B-B14F-4D97-AF65-F5344CB8AC3E}">
        <p14:creationId xmlns:p14="http://schemas.microsoft.com/office/powerpoint/2010/main" val="220028165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5899047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32942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작성자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1000004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solidFill>
                  <a:schemeClr val="tx1"/>
                </a:solidFill>
              </a:rPr>
              <a:t>공지사항 관리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수정</a:t>
            </a:r>
            <a:r>
              <a:rPr lang="en-US" altLang="ko-KR" sz="1300" dirty="0">
                <a:solidFill>
                  <a:schemeClr val="tx1"/>
                </a:solidFill>
              </a:rPr>
              <a:t>/</a:t>
            </a:r>
            <a:r>
              <a:rPr lang="ko-KR" altLang="en-US" sz="1300" dirty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14325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계정 수정</a:t>
            </a:r>
          </a:p>
        </p:txBody>
      </p:sp>
    </p:spTree>
    <p:extLst>
      <p:ext uri="{BB962C8B-B14F-4D97-AF65-F5344CB8AC3E}">
        <p14:creationId xmlns:p14="http://schemas.microsoft.com/office/powerpoint/2010/main" val="265036386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96107952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>
                          <a:latin typeface="Malgun Gothic"/>
                          <a:ea typeface="Malgun Gothic"/>
                        </a:rPr>
                        <a:t>조건 검색 결과 출력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00241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호스트 </a:t>
                      </a:r>
                      <a:r>
                        <a:rPr lang="en-US" altLang="ko-KR" sz="800" dirty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세미나 타이틀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결제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09:00</a:t>
                      </a:r>
                      <a:r>
                        <a:rPr lang="en-US" altLang="ko-KR" sz="800" baseline="0" dirty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날씬한 몸매를 원하십니까</a:t>
                      </a:r>
                      <a:r>
                        <a:rPr lang="en-US" altLang="ko-KR" sz="800" dirty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유튜브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100</a:t>
                      </a:r>
                      <a:r>
                        <a:rPr lang="ko-KR" altLang="en-US" sz="800" dirty="0"/>
                        <a:t>만 구독자 채널 만드는 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ezenrmfoT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웹 개발에 대하여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whgrpTSp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10:00</a:t>
                      </a:r>
                      <a:r>
                        <a:rPr lang="en-US" altLang="ko-KR" sz="800" baseline="0" dirty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결제 대기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세미나존</a:t>
                      </a:r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20:00</a:t>
                      </a:r>
                      <a:r>
                        <a:rPr lang="en-US" altLang="ko-KR" sz="800" baseline="0" dirty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특이점에</a:t>
                      </a:r>
                      <a:r>
                        <a:rPr lang="ko-KR" altLang="en-US" sz="800" baseline="0" dirty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세미나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세미나존</a:t>
            </a:r>
            <a:r>
              <a:rPr lang="ko-KR" altLang="en-US" sz="1500" dirty="0">
                <a:solidFill>
                  <a:schemeClr val="tx1"/>
                </a:solidFill>
              </a:rPr>
              <a:t> 예약 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호스트 </a:t>
            </a:r>
            <a:r>
              <a:rPr lang="en-US" altLang="ko-KR" sz="700" dirty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세미나존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결제 상태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521296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429189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90956051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088995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21701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47854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3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0756548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647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0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269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2938112"/>
            <a:ext cx="6749024" cy="1124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1828108"/>
            <a:ext cx="3568132" cy="334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32" y="5966915"/>
            <a:ext cx="10653503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7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9476996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269774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30634578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702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2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9020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7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06" y="876300"/>
            <a:ext cx="3486414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6022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3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531933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1786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57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465830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9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12456652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583287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7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1337719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99396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4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6023217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924549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1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9167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2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145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61911557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15000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2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67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26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75674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2285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47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7432616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9277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5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70831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9" y="4424914"/>
            <a:ext cx="8553450" cy="1885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937783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9645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2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78219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35" y="1009649"/>
            <a:ext cx="3359267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36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87722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28037818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23185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289873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9132450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80999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92333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2198889"/>
            <a:ext cx="6861733" cy="1497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746028" y="4691732"/>
            <a:ext cx="9273209" cy="1293340"/>
            <a:chOff x="1482811" y="4489622"/>
            <a:chExt cx="10462054" cy="163932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4" y="4677848"/>
              <a:ext cx="8806805" cy="386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913" y="5478205"/>
              <a:ext cx="9983787" cy="375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82811" y="4489622"/>
              <a:ext cx="10462054" cy="16393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82912" y="2645678"/>
            <a:ext cx="2708720" cy="301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43996715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4505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616724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6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56734117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9572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940977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3316738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5106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6143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9266076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9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45458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0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0815218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1438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278810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722217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2149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31549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7404092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01305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62703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9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47767725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981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80931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174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83700085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2900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42239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1614320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41467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055087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95511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29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069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93420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0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2054241"/>
            <a:ext cx="5553075" cy="1177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38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27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334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00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5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984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19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1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63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유즈케이스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39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5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8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146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후기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80153"/>
            <a:ext cx="8285583" cy="211213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26" y="3815637"/>
            <a:ext cx="102393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75" y="4413376"/>
            <a:ext cx="10151302" cy="1138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1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관리자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- </a:t>
            </a:r>
            <a:r>
              <a:rPr lang="ko-KR" altLang="en-US" smtClean="0"/>
              <a:t>로그인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6" y="2412519"/>
            <a:ext cx="4373648" cy="29525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9" y="2269437"/>
            <a:ext cx="5377056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0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관리자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- </a:t>
            </a:r>
            <a:r>
              <a:rPr lang="ko-KR" altLang="en-US" smtClean="0"/>
              <a:t>메인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6" y="2061590"/>
            <a:ext cx="7763069" cy="12605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638" y="3949862"/>
            <a:ext cx="8192764" cy="1533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7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" y="1769278"/>
            <a:ext cx="7334602" cy="429788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18" y="1769278"/>
            <a:ext cx="3466614" cy="712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318" y="2555513"/>
            <a:ext cx="3657600" cy="1564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359" y="4373904"/>
            <a:ext cx="3797559" cy="2129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5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22" y="1416908"/>
            <a:ext cx="2299761" cy="4580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84" y="1680519"/>
            <a:ext cx="6248400" cy="130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03" y="3224944"/>
            <a:ext cx="6244281" cy="2701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02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유즈케이스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559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051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639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459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8015817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회원가입에 필요한 정보를 </a:t>
                      </a:r>
                      <a:r>
                        <a:rPr lang="ko-KR" altLang="en-US" sz="1100" b="0" u="none" strike="noStrike" cap="none" dirty="0" err="1"/>
                        <a:t>입력받는</a:t>
                      </a:r>
                      <a:r>
                        <a:rPr lang="ko-KR" altLang="en-US" sz="1100" b="0" u="none" strike="noStrike" cap="none" dirty="0"/>
                        <a:t> 폼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아이디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비밀번호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이메일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닉네임을 </a:t>
                      </a:r>
                      <a:r>
                        <a:rPr lang="ko-KR" altLang="en-US" sz="1100" b="0" u="none" strike="noStrike" cap="none" baseline="0" dirty="0" err="1"/>
                        <a:t>입력받고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셀렉트</a:t>
                      </a:r>
                      <a:r>
                        <a:rPr lang="ko-KR" altLang="en-US" sz="11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/>
                        <a:t>팝업창이</a:t>
                      </a:r>
                      <a:r>
                        <a:rPr lang="ko-KR" altLang="en-US" sz="1100" b="0" u="none" strike="noStrike" cap="none" baseline="0" dirty="0"/>
                        <a:t> 생성되며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해당 </a:t>
                      </a:r>
                      <a:r>
                        <a:rPr lang="ko-KR" altLang="en-US" sz="1100" b="0" u="none" strike="noStrike" cap="none" baseline="0" dirty="0" err="1"/>
                        <a:t>팝업창에서</a:t>
                      </a:r>
                      <a:r>
                        <a:rPr lang="ko-KR" altLang="en-US" sz="1100" b="0" u="none" strike="noStrike" cap="none" baseline="0" dirty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r>
                        <a:rPr lang="ko-KR" altLang="en-US" sz="1100" b="0" u="none" strike="noStrike" cap="none" baseline="0" dirty="0"/>
                        <a:t> </a:t>
                      </a: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이메일의</a:t>
                      </a:r>
                      <a:r>
                        <a:rPr lang="ko-KR" altLang="en-US" sz="1100" b="0" u="none" strike="noStrike" cap="none" dirty="0"/>
                        <a:t> 경우도 </a:t>
                      </a:r>
                      <a:r>
                        <a:rPr lang="ko-KR" altLang="en-US" sz="1100" b="0" u="none" strike="noStrike" cap="none" dirty="0" err="1"/>
                        <a:t>정규표현식을</a:t>
                      </a:r>
                      <a:r>
                        <a:rPr lang="ko-KR" altLang="en-US" sz="1100" b="0" u="none" strike="noStrike" cap="none" dirty="0"/>
                        <a:t> 사용하여 </a:t>
                      </a:r>
                      <a:r>
                        <a:rPr lang="en-US" altLang="ko-KR" sz="11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/>
                        <a:t>형태의 </a:t>
                      </a:r>
                      <a:r>
                        <a:rPr lang="ko-KR" altLang="en-US" sz="1100" b="0" u="none" strike="noStrike" cap="none" dirty="0" err="1"/>
                        <a:t>이메일을</a:t>
                      </a:r>
                      <a:r>
                        <a:rPr lang="ko-KR" altLang="en-US" sz="1100" b="0" u="none" strike="noStrike" cap="none" dirty="0"/>
                        <a:t> </a:t>
                      </a:r>
                      <a:r>
                        <a:rPr lang="ko-KR" altLang="en-US" sz="1100" b="0" u="none" strike="noStrike" cap="none" dirty="0" err="1"/>
                        <a:t>입력받도록</a:t>
                      </a:r>
                      <a:r>
                        <a:rPr lang="ko-KR" altLang="en-US" sz="1100" b="0" u="none" strike="noStrike" cap="none" dirty="0"/>
                        <a:t> 한다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이미지를 </a:t>
                      </a:r>
                      <a:r>
                        <a:rPr lang="ko-KR" altLang="en-US" sz="1100" b="0" u="none" strike="noStrike" cap="none" dirty="0" err="1"/>
                        <a:t>업로드하는</a:t>
                      </a:r>
                      <a:r>
                        <a:rPr lang="ko-KR" altLang="en-US" sz="1100" b="0" u="none" strike="noStrike" cap="none" dirty="0"/>
                        <a:t> 경우 내가 </a:t>
                      </a:r>
                      <a:r>
                        <a:rPr lang="ko-KR" altLang="en-US" sz="1100" b="0" u="none" strike="noStrike" cap="none" dirty="0" err="1"/>
                        <a:t>업로드한</a:t>
                      </a:r>
                      <a:r>
                        <a:rPr lang="ko-KR" altLang="en-US" sz="1100" b="0" u="none" strike="noStrike" cap="none" dirty="0"/>
                        <a:t> 이미지를 </a:t>
                      </a:r>
                      <a:r>
                        <a:rPr lang="ko-KR" altLang="en-US" sz="1100" b="0" u="none" strike="noStrike" cap="none" dirty="0" err="1"/>
                        <a:t>미리볼</a:t>
                      </a:r>
                      <a:r>
                        <a:rPr lang="ko-KR" altLang="en-US" sz="1100" b="0" u="none" strike="noStrike" cap="none" dirty="0"/>
                        <a:t>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38803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40053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35884484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 완료 페이지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로그인 버튼을 눌러서 로그인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회원가입이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14492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</p:spTree>
    <p:extLst>
      <p:ext uri="{BB962C8B-B14F-4D97-AF65-F5344CB8AC3E}">
        <p14:creationId xmlns:p14="http://schemas.microsoft.com/office/powerpoint/2010/main" val="5446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프로필이미지</a:t>
            </a:r>
            <a:r>
              <a:rPr lang="en-US" altLang="ko-KR" dirty="0"/>
              <a:t>, </a:t>
            </a:r>
            <a:r>
              <a:rPr lang="ko-KR" altLang="en-US" dirty="0"/>
              <a:t>관심카테고리를 받을 수 있도록 </a:t>
            </a:r>
            <a:r>
              <a:rPr lang="en-US" altLang="ko-KR" dirty="0"/>
              <a:t>input</a:t>
            </a:r>
            <a:r>
              <a:rPr lang="ko-KR" altLang="en-US" dirty="0"/>
              <a:t>을 이용해 </a:t>
            </a:r>
            <a:r>
              <a:rPr lang="en-US" altLang="ko-KR" dirty="0"/>
              <a:t>form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필수사항 </a:t>
            </a:r>
            <a:r>
              <a:rPr lang="en-US" altLang="ko-KR" dirty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 등 </a:t>
            </a:r>
            <a:r>
              <a:rPr lang="ko-KR" altLang="en-US" dirty="0" err="1" smtClean="0"/>
              <a:t>정규표현식을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검증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이용한 아이디 중복체크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 중복확인을 위한 기존의 </a:t>
            </a:r>
            <a:r>
              <a:rPr lang="ko-KR" altLang="en-US" dirty="0" err="1"/>
              <a:t>팝업창을</a:t>
            </a:r>
            <a:r>
              <a:rPr lang="ko-KR" altLang="en-US" dirty="0"/>
              <a:t> 없애고 </a:t>
            </a:r>
            <a:r>
              <a:rPr lang="en-US" altLang="ko-KR" dirty="0"/>
              <a:t>AJAX</a:t>
            </a:r>
            <a:r>
              <a:rPr lang="ko-KR" altLang="en-US" dirty="0"/>
              <a:t>를 이용한 아이디 중복체크</a:t>
            </a:r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회원등록이 정상 완료되면 이동하는 페이지</a:t>
            </a:r>
          </a:p>
        </p:txBody>
      </p:sp>
    </p:spTree>
    <p:extLst>
      <p:ext uri="{BB962C8B-B14F-4D97-AF65-F5344CB8AC3E}">
        <p14:creationId xmlns:p14="http://schemas.microsoft.com/office/powerpoint/2010/main" val="10005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15028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회원가입에 필요한 정보를 </a:t>
                      </a:r>
                      <a:r>
                        <a:rPr lang="ko-KR" altLang="en-US" sz="1300" b="0" u="none" strike="noStrike" cap="none" dirty="0" err="1"/>
                        <a:t>입력받는</a:t>
                      </a:r>
                      <a:r>
                        <a:rPr lang="ko-KR" altLang="en-US" sz="1300" b="0" u="none" strike="noStrike" cap="none" dirty="0"/>
                        <a:t> 폼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아이디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비밀번호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이메일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닉네임을 </a:t>
                      </a:r>
                      <a:r>
                        <a:rPr lang="ko-KR" altLang="en-US" sz="1300" b="0" u="none" strike="noStrike" cap="none" baseline="0" dirty="0" err="1"/>
                        <a:t>입력받고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 err="1"/>
                        <a:t>셀렉트</a:t>
                      </a:r>
                      <a:r>
                        <a:rPr lang="ko-KR" altLang="en-US" sz="1300" b="0" u="none" strike="noStrike" cap="none" baseline="0" dirty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이용하여 특수문자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영문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숫자를 최소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개씩 </a:t>
                      </a:r>
                      <a:r>
                        <a:rPr lang="ko-KR" altLang="en-US" sz="1300" b="0" u="none" strike="noStrike" cap="none" dirty="0" err="1"/>
                        <a:t>입력받아</a:t>
                      </a:r>
                      <a:r>
                        <a:rPr lang="ko-KR" altLang="en-US" sz="1300" b="0" u="none" strike="noStrike" cap="none" dirty="0"/>
                        <a:t> 최소 </a:t>
                      </a:r>
                      <a:r>
                        <a:rPr lang="en-US" altLang="ko-KR" sz="1300" b="0" u="none" strike="noStrike" cap="none" dirty="0"/>
                        <a:t>10</a:t>
                      </a:r>
                      <a:r>
                        <a:rPr lang="ko-KR" altLang="en-US" sz="1300" b="0" u="none" strike="noStrike" cap="none" dirty="0"/>
                        <a:t>자의 비밀번호를 입력 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이메일의</a:t>
                      </a:r>
                      <a:r>
                        <a:rPr lang="ko-KR" altLang="en-US" sz="1300" b="0" u="none" strike="noStrike" cap="none" dirty="0"/>
                        <a:t> 경우도 </a:t>
                      </a:r>
                      <a:r>
                        <a:rPr lang="ko-KR" altLang="en-US" sz="1300" b="0" u="none" strike="noStrike" cap="none" dirty="0" err="1"/>
                        <a:t>정규표현식을</a:t>
                      </a:r>
                      <a:r>
                        <a:rPr lang="ko-KR" altLang="en-US" sz="1300" b="0" u="none" strike="noStrike" cap="none" dirty="0"/>
                        <a:t> 사용하여 </a:t>
                      </a:r>
                      <a:r>
                        <a:rPr lang="en-US" altLang="ko-KR" sz="1300" b="0" u="none" strike="noStrike" cap="none" dirty="0" err="1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/>
                        <a:t>형태의 </a:t>
                      </a:r>
                      <a:r>
                        <a:rPr lang="ko-KR" altLang="en-US" sz="1300" b="0" u="none" strike="noStrike" cap="none" dirty="0" err="1"/>
                        <a:t>이메일을</a:t>
                      </a:r>
                      <a:r>
                        <a:rPr lang="ko-KR" altLang="en-US" sz="1300" b="0" u="none" strike="noStrike" cap="none" dirty="0"/>
                        <a:t> </a:t>
                      </a:r>
                      <a:r>
                        <a:rPr lang="ko-KR" altLang="en-US" sz="1300" b="0" u="none" strike="noStrike" cap="none" dirty="0" err="1"/>
                        <a:t>입력받도록</a:t>
                      </a:r>
                      <a:r>
                        <a:rPr lang="ko-KR" altLang="en-US" sz="1300" b="0" u="none" strike="noStrike" cap="none" dirty="0"/>
                        <a:t> 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비밀번호확인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이메일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닉네임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4938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</p:spTree>
    <p:extLst>
      <p:ext uri="{BB962C8B-B14F-4D97-AF65-F5344CB8AC3E}">
        <p14:creationId xmlns:p14="http://schemas.microsoft.com/office/powerpoint/2010/main" val="2484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877733" y="2852936"/>
            <a:ext cx="6549907" cy="2145310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요구사항 정의서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</a:t>
            </a:r>
            <a:r>
              <a:rPr lang="ko-KR" altLang="en-US" sz="2500" dirty="0" smtClean="0"/>
              <a:t>플랫폼 </a:t>
            </a:r>
            <a:r>
              <a:rPr lang="en-US" altLang="ko-KR" sz="2500" dirty="0" smtClean="0"/>
              <a:t>e-zone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2316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Layout</a:t>
            </a:r>
            <a:r>
              <a:rPr lang="ko-KR" altLang="en-US" dirty="0"/>
              <a:t>과 </a:t>
            </a:r>
            <a:r>
              <a:rPr lang="en-US" altLang="ko-KR" dirty="0"/>
              <a:t>spinner</a:t>
            </a:r>
            <a:r>
              <a:rPr lang="ko-KR" altLang="en-US" dirty="0"/>
              <a:t>를 활용하여 회원가입 폼 제작</a:t>
            </a:r>
          </a:p>
        </p:txBody>
      </p:sp>
    </p:spTree>
    <p:extLst>
      <p:ext uri="{BB962C8B-B14F-4D97-AF65-F5344CB8AC3E}">
        <p14:creationId xmlns:p14="http://schemas.microsoft.com/office/powerpoint/2010/main" val="41272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완료페이지</a:t>
            </a: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Linear Layout</a:t>
            </a:r>
            <a:r>
              <a:rPr lang="ko-KR" altLang="en-US" dirty="0"/>
              <a:t>을 통한 회원가입 완료페이지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2231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10641091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시간은 최소 </a:t>
                      </a:r>
                      <a:r>
                        <a:rPr lang="en-US" altLang="ko-KR" sz="1300" b="0" u="none" strike="noStrike" cap="none" dirty="0"/>
                        <a:t>2</a:t>
                      </a:r>
                      <a:r>
                        <a:rPr lang="ko-KR" altLang="en-US" sz="1300" b="0" u="none" strike="noStrike" cap="none" dirty="0"/>
                        <a:t>시간으로 </a:t>
                      </a:r>
                      <a:r>
                        <a:rPr lang="en-US" altLang="ko-KR" sz="1300" b="0" u="none" strike="noStrike" cap="none" dirty="0"/>
                        <a:t>1</a:t>
                      </a:r>
                      <a:r>
                        <a:rPr lang="ko-KR" altLang="en-US" sz="1300" b="0" u="none" strike="noStrike" cap="none" dirty="0"/>
                        <a:t>시간 단위로 선택한다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가능시간범위</a:t>
                      </a:r>
                      <a:r>
                        <a:rPr lang="en-US" altLang="ko-KR" sz="1300" b="0" u="none" strike="noStrike" cap="none" dirty="0"/>
                        <a:t>(09~22</a:t>
                      </a:r>
                      <a:r>
                        <a:rPr lang="ko-KR" altLang="en-US" sz="1300" b="0" u="none" strike="noStrike" cap="none" dirty="0"/>
                        <a:t>시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시간선택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공간선택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카테고리선택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IT</a:t>
            </a:r>
            <a:r>
              <a:rPr lang="ko-KR" altLang="en-US" sz="1400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스포츠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건강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음식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가족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언어문화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영상제작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세미나 소개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참가비 설정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143411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날짜선택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</p:spTree>
    <p:extLst>
      <p:ext uri="{BB962C8B-B14F-4D97-AF65-F5344CB8AC3E}">
        <p14:creationId xmlns:p14="http://schemas.microsoft.com/office/powerpoint/2010/main" val="297460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 등록 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 명</a:t>
            </a:r>
            <a:r>
              <a:rPr lang="en-US" altLang="ko-KR" dirty="0"/>
              <a:t>, </a:t>
            </a:r>
            <a:r>
              <a:rPr lang="ko-KR" altLang="en-US" dirty="0"/>
              <a:t>부제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카테고리를 선택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세미나소개</a:t>
            </a:r>
            <a:r>
              <a:rPr lang="en-US" altLang="ko-KR" dirty="0"/>
              <a:t>, </a:t>
            </a:r>
            <a:r>
              <a:rPr lang="ko-KR" altLang="en-US" dirty="0"/>
              <a:t>최대 인원수</a:t>
            </a:r>
            <a:r>
              <a:rPr lang="en-US" altLang="ko-KR" dirty="0"/>
              <a:t>, </a:t>
            </a:r>
            <a:r>
              <a:rPr lang="ko-KR" altLang="en-US" dirty="0"/>
              <a:t>참가비를 설정하여 등록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75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페이지를 이동하지 않고 장소와 날짜를 선택 시 </a:t>
            </a:r>
            <a:r>
              <a:rPr lang="en-US" altLang="ko-KR" dirty="0"/>
              <a:t>AJAX</a:t>
            </a:r>
            <a:r>
              <a:rPr lang="ko-KR" altLang="en-US" dirty="0"/>
              <a:t>를 통해서 예약된 시간정보를 호출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호출된 정보를 이용하여 선택 불가능한 시간 표시</a:t>
            </a:r>
            <a:r>
              <a:rPr lang="en-US" altLang="ko-KR" dirty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선택한 시간이 이미 예약된 시간과 겹치는 경우 </a:t>
            </a:r>
            <a:r>
              <a:rPr lang="ko-KR" altLang="en-US" dirty="0" err="1"/>
              <a:t>알림창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9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- </a:t>
            </a:r>
            <a:r>
              <a:rPr lang="ko-KR" altLang="en-US" dirty="0"/>
              <a:t>최소 </a:t>
            </a:r>
            <a:r>
              <a:rPr lang="en-US" altLang="ko-KR" dirty="0"/>
              <a:t>2</a:t>
            </a:r>
            <a:r>
              <a:rPr lang="ko-KR" altLang="en-US" dirty="0"/>
              <a:t>시간 이상</a:t>
            </a:r>
            <a:r>
              <a:rPr lang="en-US" altLang="ko-KR" dirty="0"/>
              <a:t>, </a:t>
            </a:r>
            <a:r>
              <a:rPr lang="ko-KR" altLang="en-US" dirty="0"/>
              <a:t>중복되지 않은 시간을 선택한 경우 선택 가능</a:t>
            </a:r>
            <a:r>
              <a:rPr lang="en-US" altLang="ko-KR" dirty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 – </a:t>
            </a:r>
            <a:r>
              <a:rPr lang="ko-KR" altLang="en-US" dirty="0"/>
              <a:t>등록 폼을 작성하는 시기에는 해당 시간이 비어있었지만</a:t>
            </a:r>
            <a:r>
              <a:rPr lang="en-US" altLang="ko-KR" dirty="0"/>
              <a:t>, </a:t>
            </a:r>
            <a:r>
              <a:rPr lang="ko-KR" altLang="en-US" dirty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문제 해결 방안</a:t>
            </a:r>
            <a:r>
              <a:rPr lang="en-US" altLang="ko-KR" dirty="0"/>
              <a:t> – </a:t>
            </a:r>
            <a:r>
              <a:rPr lang="ko-KR" altLang="en-US" dirty="0"/>
              <a:t>서버 단에서 등록 바로 이전에 예약하는 시간이 적합한지 추가적 검증이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C:\Users\ezen-033\Desktop\시간재설정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430865"/>
            <a:ext cx="6693889" cy="50564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4333" y="1801799"/>
            <a:ext cx="1828800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submit </a:t>
            </a:r>
            <a:r>
              <a:rPr lang="ko-KR" altLang="en-US" dirty="0" smtClean="0"/>
              <a:t>버튼의 이벤트 전파를 </a:t>
            </a:r>
            <a:r>
              <a:rPr lang="en-US" altLang="ko-KR" dirty="0" err="1" smtClean="0"/>
              <a:t>event.preventDefault</a:t>
            </a:r>
            <a:r>
              <a:rPr lang="en-US" altLang="ko-KR" dirty="0" smtClean="0"/>
              <a:t>()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통해 막고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ko-KR" altLang="en-US" dirty="0" smtClean="0"/>
              <a:t>등록 직전에 예약된 시간정보를 한번 더 받아온다</a:t>
            </a:r>
            <a:r>
              <a:rPr lang="en-US" altLang="ko-KR" dirty="0" smtClean="0"/>
              <a:t>.(*</a:t>
            </a:r>
            <a:r>
              <a:rPr lang="ko-KR" altLang="en-US" dirty="0" smtClean="0"/>
              <a:t>변수 </a:t>
            </a:r>
            <a:r>
              <a:rPr lang="en-US" altLang="ko-KR" dirty="0" err="1" smtClean="0"/>
              <a:t>unableTime</a:t>
            </a:r>
            <a:r>
              <a:rPr lang="ko-KR" altLang="en-US" dirty="0" smtClean="0"/>
              <a:t>에 기존 예약된 시간들이 저장되어 있다</a:t>
            </a:r>
            <a:r>
              <a:rPr lang="en-US" altLang="ko-KR" dirty="0" smtClean="0"/>
              <a:t>.)</a:t>
            </a:r>
          </a:p>
          <a:p>
            <a:endParaRPr lang="en-US" altLang="ko-KR" dirty="0"/>
          </a:p>
          <a:p>
            <a:r>
              <a:rPr lang="ko-KR" altLang="en-US" dirty="0" smtClean="0"/>
              <a:t>이전 정보의 예약 개수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unableTime.length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새로 받아온 예약 개수 </a:t>
            </a:r>
            <a:r>
              <a:rPr lang="en-US" altLang="ko-KR" dirty="0" smtClean="0"/>
              <a:t>(unableTime2.length)</a:t>
            </a:r>
            <a:r>
              <a:rPr lang="ko-KR" altLang="en-US" dirty="0" smtClean="0"/>
              <a:t>가 다르다면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새로운 예약이 생겼다는 뜻이므로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통해 해당 배열들의 길이가 같으면 </a:t>
            </a:r>
            <a:r>
              <a:rPr lang="en-US" altLang="ko-KR" dirty="0" smtClean="0"/>
              <a:t>submit()</a:t>
            </a:r>
            <a:r>
              <a:rPr lang="ko-KR" altLang="en-US" dirty="0" smtClean="0"/>
              <a:t>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시간정보가 변경되었음을 알림을 통해 알린다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34533" y="4673600"/>
            <a:ext cx="4734148" cy="104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 등록 제어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1634067"/>
            <a:ext cx="4123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submit </a:t>
            </a:r>
            <a:r>
              <a:rPr lang="ko-KR" altLang="en-US" dirty="0"/>
              <a:t>버튼의 이벤트 전파를 </a:t>
            </a:r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 err="1"/>
              <a:t>메소드를</a:t>
            </a:r>
            <a:r>
              <a:rPr lang="ko-KR" altLang="en-US" dirty="0"/>
              <a:t> 통해 막고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등록 직전에 예약된 시간정보를 한번 더 받아온다</a:t>
            </a:r>
            <a:r>
              <a:rPr lang="en-US" altLang="ko-KR" dirty="0"/>
              <a:t>.(*</a:t>
            </a:r>
            <a:r>
              <a:rPr lang="ko-KR" altLang="en-US" dirty="0"/>
              <a:t>변수 </a:t>
            </a:r>
            <a:r>
              <a:rPr lang="en-US" altLang="ko-KR" dirty="0" err="1"/>
              <a:t>unableTime</a:t>
            </a:r>
            <a:r>
              <a:rPr lang="ko-KR" altLang="en-US" dirty="0"/>
              <a:t>에 기존 예약된 시간들이 저장되어 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이전 정보의 예약 개수 </a:t>
            </a:r>
            <a:r>
              <a:rPr lang="en-US" altLang="ko-KR" dirty="0"/>
              <a:t>(</a:t>
            </a:r>
            <a:r>
              <a:rPr lang="en-US" altLang="ko-KR" dirty="0" err="1"/>
              <a:t>unableTime.length</a:t>
            </a:r>
            <a:r>
              <a:rPr lang="en-US" altLang="ko-KR" dirty="0"/>
              <a:t>)</a:t>
            </a:r>
            <a:r>
              <a:rPr lang="ko-KR" altLang="en-US" dirty="0"/>
              <a:t>와 새로 받아온 예약 개수 </a:t>
            </a:r>
            <a:r>
              <a:rPr lang="en-US" altLang="ko-KR" dirty="0"/>
              <a:t>(unableTime2.length)</a:t>
            </a:r>
            <a:r>
              <a:rPr lang="ko-KR" altLang="en-US" dirty="0"/>
              <a:t>가 다르다면</a:t>
            </a:r>
            <a:r>
              <a:rPr lang="en-US" altLang="ko-KR" dirty="0"/>
              <a:t>, </a:t>
            </a:r>
            <a:r>
              <a:rPr lang="ko-KR" altLang="en-US" dirty="0"/>
              <a:t>중간에 새로운 예약이 생겼다는 뜻이므로</a:t>
            </a:r>
            <a:r>
              <a:rPr lang="en-US" altLang="ko-KR" dirty="0"/>
              <a:t>, </a:t>
            </a:r>
            <a:r>
              <a:rPr lang="ko-KR" altLang="en-US" dirty="0" err="1"/>
              <a:t>조건문을</a:t>
            </a:r>
            <a:r>
              <a:rPr lang="ko-KR" altLang="en-US" dirty="0"/>
              <a:t> 통해 해당 배열들의 길이가 같으면 </a:t>
            </a:r>
            <a:r>
              <a:rPr lang="en-US" altLang="ko-KR" dirty="0"/>
              <a:t>submit()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그렇지 않으면 시간정보가 변경되었음을 알림을 통해 알린다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C:\Users\ezen-033\Desktop\시간재설정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56" y="1492369"/>
            <a:ext cx="6036934" cy="50378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세미나등록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세미나가 정상적으로 등록되었을 경우 이동하는 페이지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8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515314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79407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9625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80" y="863600"/>
            <a:ext cx="8152528" cy="591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메인 화면</a:t>
            </a: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프로필관리</a:t>
            </a:r>
            <a:r>
              <a:rPr lang="en-US" altLang="ko-KR" dirty="0"/>
              <a:t>, </a:t>
            </a:r>
            <a:r>
              <a:rPr lang="ko-KR" altLang="en-US" dirty="0"/>
              <a:t>세미나 예약확인</a:t>
            </a:r>
            <a:r>
              <a:rPr lang="en-US" altLang="ko-KR" dirty="0"/>
              <a:t>, </a:t>
            </a:r>
            <a:r>
              <a:rPr lang="ko-KR" altLang="en-US" dirty="0"/>
              <a:t>문의사항 관리</a:t>
            </a:r>
            <a:r>
              <a:rPr lang="en-US" altLang="ko-KR" dirty="0"/>
              <a:t>, </a:t>
            </a:r>
            <a:r>
              <a:rPr lang="ko-KR" altLang="en-US" dirty="0"/>
              <a:t>이용후기 관리 메뉴로 이동할 수 있는 </a:t>
            </a:r>
            <a:r>
              <a:rPr lang="ko-KR" altLang="en-US" dirty="0" err="1"/>
              <a:t>마이페이지</a:t>
            </a:r>
            <a:r>
              <a:rPr lang="ko-KR" altLang="en-US" dirty="0"/>
              <a:t> 초기화면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09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8572" y="3400595"/>
            <a:ext cx="5279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수정페이지는 한번 로딩 이후 추가로 </a:t>
            </a:r>
            <a:r>
              <a:rPr lang="en-US" altLang="ko-KR" dirty="0" err="1"/>
              <a:t>db</a:t>
            </a:r>
            <a:r>
              <a:rPr lang="ko-KR" altLang="en-US" dirty="0"/>
              <a:t>를 조회할 필요가 없으므로 </a:t>
            </a:r>
            <a:r>
              <a:rPr lang="en-US" altLang="ko-KR" dirty="0"/>
              <a:t>el</a:t>
            </a:r>
            <a:r>
              <a:rPr lang="ko-KR" altLang="en-US" dirty="0"/>
              <a:t>태그를 사용하여 내용을 불러옴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회원 수정이 완료되면</a:t>
            </a:r>
            <a:r>
              <a:rPr lang="en-US" altLang="ko-KR" dirty="0"/>
              <a:t>, </a:t>
            </a:r>
            <a:r>
              <a:rPr lang="ko-KR" altLang="en-US" dirty="0" err="1" smtClean="0"/>
              <a:t>마이페이지로</a:t>
            </a:r>
            <a:r>
              <a:rPr lang="ko-KR" altLang="en-US" dirty="0" smtClean="0"/>
              <a:t> </a:t>
            </a:r>
            <a:r>
              <a:rPr lang="ko-KR" altLang="en-US" dirty="0"/>
              <a:t>이동</a:t>
            </a:r>
            <a:r>
              <a:rPr lang="en-US" altLang="ko-KR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프로필수정</a:t>
            </a:r>
          </a:p>
        </p:txBody>
      </p:sp>
      <p:pic>
        <p:nvPicPr>
          <p:cNvPr id="1026" name="Picture 2" descr="C:\Users\ezen-033\Desktop\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" y="1196720"/>
            <a:ext cx="3670307" cy="5331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회원정보수정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4" y="1554164"/>
            <a:ext cx="7335837" cy="15117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762786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세미나 예약</a:t>
                      </a:r>
                      <a:r>
                        <a:rPr lang="ko-KR" altLang="en-US" sz="1300" b="0" u="none" strike="noStrike" cap="none" baseline="0" dirty="0"/>
                        <a:t> 리스트를 확인할 수 있음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참여하는 세미나인지 볼 수 있음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 정보 확인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세미나 예약 리스트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주최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주최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참여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세미나명</a:t>
            </a:r>
            <a:r>
              <a:rPr lang="ko-KR" altLang="en-US" sz="1200" dirty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신청자 수          결제상태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58021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</p:spTree>
    <p:extLst>
      <p:ext uri="{BB962C8B-B14F-4D97-AF65-F5344CB8AC3E}">
        <p14:creationId xmlns:p14="http://schemas.microsoft.com/office/powerpoint/2010/main" val="27988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이 모두 로딩 된 후</a:t>
            </a:r>
            <a:r>
              <a:rPr lang="en-US" altLang="ko-KR" dirty="0"/>
              <a:t>, AJAX</a:t>
            </a:r>
            <a:r>
              <a:rPr lang="ko-KR" altLang="en-US" dirty="0"/>
              <a:t>를 통해 받은 데이터를 이용해서 </a:t>
            </a:r>
            <a:r>
              <a:rPr lang="en-US" altLang="ko-KR" dirty="0"/>
              <a:t>list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페이징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9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클릭 시</a:t>
            </a:r>
            <a:r>
              <a:rPr lang="en-US" altLang="ko-KR" dirty="0"/>
              <a:t>, </a:t>
            </a:r>
            <a:r>
              <a:rPr lang="ko-KR" altLang="en-US" dirty="0" err="1"/>
              <a:t>모달창이</a:t>
            </a:r>
            <a:r>
              <a:rPr lang="ko-KR" altLang="en-US" dirty="0"/>
              <a:t> 팝업 되며 해당 내용 로딩</a:t>
            </a:r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3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185325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 err="1"/>
                        <a:t>수있다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해당하는 문의를 클릭하면 </a:t>
                      </a:r>
                      <a:r>
                        <a:rPr lang="ko-KR" altLang="en-US" sz="1300" b="0" u="none" strike="noStrike" cap="none" dirty="0" err="1"/>
                        <a:t>모달창을</a:t>
                      </a:r>
                      <a:r>
                        <a:rPr lang="ko-KR" altLang="en-US" sz="1300" b="0" u="none" strike="noStrike" cap="none" dirty="0"/>
                        <a:t> 통해서 상세정보를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문의사항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solidFill>
                  <a:schemeClr val="tx1"/>
                </a:solidFill>
              </a:rPr>
              <a:t>QnA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tx1"/>
                  </a:solidFill>
                </a:rPr>
                <a:t>문의 한 것</a:t>
              </a: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문의 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문의 받은 것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8707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65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pic>
        <p:nvPicPr>
          <p:cNvPr id="2051" name="Picture 3" descr="C:\Users\ezen-033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7648"/>
            <a:ext cx="8442868" cy="5010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62961" y="2218267"/>
            <a:ext cx="2858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문의사항 관리</a:t>
            </a:r>
            <a:endParaRPr lang="en-US" altLang="ko-KR" dirty="0"/>
          </a:p>
          <a:p>
            <a:r>
              <a:rPr lang="ko-KR" altLang="en-US" dirty="0"/>
              <a:t>초기페이지</a:t>
            </a:r>
          </a:p>
        </p:txBody>
      </p:sp>
    </p:spTree>
    <p:extLst>
      <p:ext uri="{BB962C8B-B14F-4D97-AF65-F5344CB8AC3E}">
        <p14:creationId xmlns:p14="http://schemas.microsoft.com/office/powerpoint/2010/main" val="21500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44227" y="2491264"/>
            <a:ext cx="4153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셀렉트메뉴로</a:t>
            </a:r>
            <a:r>
              <a:rPr lang="ko-KR" altLang="en-US" dirty="0"/>
              <a:t> </a:t>
            </a:r>
            <a:r>
              <a:rPr lang="en-US" altLang="ko-KR" dirty="0"/>
              <a:t>Q&amp;A, </a:t>
            </a:r>
            <a:r>
              <a:rPr lang="ko-KR" altLang="en-US" dirty="0" err="1"/>
              <a:t>세미나존</a:t>
            </a:r>
            <a:r>
              <a:rPr lang="en-US" altLang="ko-KR" dirty="0"/>
              <a:t>, </a:t>
            </a:r>
            <a:r>
              <a:rPr lang="ko-KR" altLang="en-US" dirty="0"/>
              <a:t>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을 고른 후</a:t>
            </a:r>
            <a:r>
              <a:rPr lang="en-US" altLang="ko-KR" dirty="0"/>
              <a:t>, </a:t>
            </a:r>
            <a:r>
              <a:rPr lang="ko-KR" altLang="en-US" dirty="0"/>
              <a:t>조회를 통해</a:t>
            </a:r>
            <a:endParaRPr lang="en-US" altLang="ko-KR" dirty="0"/>
          </a:p>
          <a:p>
            <a:r>
              <a:rPr lang="ko-KR" altLang="en-US" dirty="0"/>
              <a:t>문의사항 확인가능</a:t>
            </a:r>
          </a:p>
        </p:txBody>
      </p:sp>
      <p:pic>
        <p:nvPicPr>
          <p:cNvPr id="6" name="Picture 2" descr="C:\Users\ezen-033\Desktop\문의사항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14" y="1334198"/>
            <a:ext cx="5065888" cy="2975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문의사항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82" y="2952929"/>
            <a:ext cx="5007360" cy="30285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문의사항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2161" y="2155941"/>
            <a:ext cx="4178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세미나예약 관리에서 </a:t>
            </a:r>
            <a:r>
              <a:rPr lang="en-US" altLang="ko-KR" dirty="0"/>
              <a:t>JSON Data</a:t>
            </a:r>
            <a:r>
              <a:rPr lang="ko-KR" altLang="en-US" dirty="0"/>
              <a:t>를 </a:t>
            </a:r>
            <a:r>
              <a:rPr lang="en-US" altLang="ko-KR" dirty="0"/>
              <a:t>Element</a:t>
            </a:r>
            <a:r>
              <a:rPr lang="ko-KR" altLang="en-US" dirty="0"/>
              <a:t>의 속성에 저장하였음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 사항 상세페이지는</a:t>
            </a:r>
            <a:endParaRPr lang="en-US" altLang="ko-KR" dirty="0"/>
          </a:p>
          <a:p>
            <a:r>
              <a:rPr lang="ko-KR" altLang="en-US" dirty="0"/>
              <a:t>클릭 시 해당 </a:t>
            </a:r>
            <a:r>
              <a:rPr lang="ko-KR" altLang="en-US" dirty="0" err="1"/>
              <a:t>클로저</a:t>
            </a:r>
            <a:r>
              <a:rPr lang="ko-KR" altLang="en-US" dirty="0"/>
              <a:t> 환경에 저장된 변수</a:t>
            </a:r>
            <a:r>
              <a:rPr lang="en-US" altLang="ko-KR" dirty="0"/>
              <a:t>(JSON)</a:t>
            </a:r>
            <a:r>
              <a:rPr lang="ko-KR" altLang="en-US" dirty="0"/>
              <a:t>을 로딩하여 상세 정보를 보여줌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C:\Users\ezen-033\Desktop\문의사항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1" y="1705749"/>
            <a:ext cx="6747651" cy="4405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8936046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세미나존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세미나</a:t>
                      </a:r>
                      <a:r>
                        <a:rPr lang="en-US" altLang="ko-KR" sz="1300" b="0" u="none" strike="noStrike" cap="none" dirty="0"/>
                        <a:t>/</a:t>
                      </a:r>
                      <a:r>
                        <a:rPr lang="ko-KR" altLang="en-US" sz="1300" b="0" u="none" strike="noStrike" cap="none" dirty="0" err="1"/>
                        <a:t>밋업에</a:t>
                      </a:r>
                      <a:r>
                        <a:rPr lang="ko-KR" altLang="en-US" sz="1300" b="0" u="none" strike="noStrike" cap="none" dirty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수 있다</a:t>
                      </a:r>
                      <a:r>
                        <a:rPr lang="en-US" altLang="ko-KR" sz="1300" b="0" u="none" strike="noStrike" cap="none" baseline="0" dirty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/>
                        <a:t>모달창에서</a:t>
                      </a:r>
                      <a:r>
                        <a:rPr lang="ko-KR" altLang="en-US" sz="1300" b="0" u="none" strike="noStrike" cap="none" dirty="0"/>
                        <a:t> 등록한 후기를 확인할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이용후기 관리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세미나존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세미나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밋업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  세미나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</a:rPr>
              <a:t>밋업명</a:t>
            </a:r>
            <a:r>
              <a:rPr lang="ko-KR" altLang="en-US" sz="1200" dirty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</a:rPr>
              <a:t>시간              후기등록여부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73943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</p:spTree>
    <p:extLst>
      <p:ext uri="{BB962C8B-B14F-4D97-AF65-F5344CB8AC3E}">
        <p14:creationId xmlns:p14="http://schemas.microsoft.com/office/powerpoint/2010/main" val="64798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pic>
        <p:nvPicPr>
          <p:cNvPr id="3074" name="Picture 2" descr="C:\Users\ezen-033\Desktop\이용후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" y="2034446"/>
            <a:ext cx="7291718" cy="310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38067" y="2125133"/>
            <a:ext cx="3335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통해서 리스트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밋업에</a:t>
            </a:r>
            <a:r>
              <a:rPr lang="ko-KR" altLang="en-US" dirty="0" smtClean="0"/>
              <a:t> 대한 이용후기를 따로 등록할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상세정보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팝업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4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38067" y="2125133"/>
            <a:ext cx="3335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통해서 리스트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세미나존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밋업에</a:t>
            </a:r>
            <a:r>
              <a:rPr lang="ko-KR" altLang="en-US" dirty="0" smtClean="0"/>
              <a:t> 대한 이용후기를 따로 등록할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클릭 시 상세정보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팝업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이용후기를 작성하여 저장가능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 descr="C:\Users\ezen-033\Desktop\클릭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39123"/>
            <a:ext cx="7354897" cy="4271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이용후기 관리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0847" y="2984532"/>
            <a:ext cx="4066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를 사용하여 데이터를 불러올 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조인하는 테이블의 수가 많아지는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</a:t>
            </a:r>
            <a:r>
              <a:rPr lang="en-US" altLang="ko-KR" dirty="0" smtClean="0"/>
              <a:t>VO</a:t>
            </a:r>
            <a:r>
              <a:rPr lang="ko-KR" altLang="en-US" dirty="0" smtClean="0"/>
              <a:t>를 만들지 않고 </a:t>
            </a:r>
            <a:r>
              <a:rPr lang="en-US" altLang="ko-KR" dirty="0" err="1" smtClean="0"/>
              <a:t>HashMap</a:t>
            </a:r>
            <a:r>
              <a:rPr lang="ko-KR" altLang="en-US" dirty="0" smtClean="0"/>
              <a:t>을 사용해서 </a:t>
            </a:r>
            <a:endParaRPr lang="en-US" altLang="ko-KR" dirty="0" smtClean="0"/>
          </a:p>
          <a:p>
            <a:r>
              <a:rPr lang="en-US" altLang="ko-KR" dirty="0" smtClean="0"/>
              <a:t>String – String </a:t>
            </a:r>
            <a:r>
              <a:rPr lang="ko-KR" altLang="en-US" dirty="0" smtClean="0"/>
              <a:t>끼리 </a:t>
            </a:r>
            <a:r>
              <a:rPr lang="ko-KR" altLang="en-US" dirty="0" err="1" smtClean="0"/>
              <a:t>매핑하여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5122" name="Picture 2" descr="C:\Users\ezen-033\Desktop\조인이 많아지는 경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2984532"/>
            <a:ext cx="7244309" cy="36211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조인이많아지는경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2567407"/>
            <a:ext cx="7555752" cy="219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zen-033\Desktop\조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" y="1770063"/>
            <a:ext cx="7672777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6263642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/>
                        <a:t>프로필 관리를 위한 메뉴로 클릭 시 </a:t>
                      </a:r>
                      <a:r>
                        <a:rPr lang="ko-KR" altLang="en-US" sz="1100" b="0" u="none" strike="noStrike" cap="none" dirty="0" err="1"/>
                        <a:t>팝업창</a:t>
                      </a:r>
                      <a:r>
                        <a:rPr lang="ko-KR" altLang="en-US" sz="1100" b="0" u="none" strike="noStrike" cap="none" dirty="0"/>
                        <a:t> 생성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호스트를 위한 장소선택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세미나 이름을 확인할 수 있다</a:t>
                      </a:r>
                      <a:r>
                        <a:rPr lang="en-US" altLang="ko-KR" sz="11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/>
                        <a:t>밋업</a:t>
                      </a:r>
                      <a:r>
                        <a:rPr lang="ko-KR" altLang="en-US" sz="1100" b="0" u="none" strike="noStrike" cap="none" dirty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 err="1"/>
                        <a:t>밋업에</a:t>
                      </a:r>
                      <a:r>
                        <a:rPr lang="ko-KR" altLang="en-US" sz="1100" b="0" u="none" strike="noStrike" cap="none" dirty="0"/>
                        <a:t> 대한 장소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시간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이름 등을 확인할 </a:t>
                      </a:r>
                      <a:r>
                        <a:rPr lang="ko-KR" altLang="en-US" sz="1100" b="0" u="none" strike="noStrike" cap="none" baseline="0" dirty="0" err="1"/>
                        <a:t>수있다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문의</a:t>
                      </a:r>
                      <a:r>
                        <a:rPr lang="ko-KR" altLang="en-US" sz="1100" b="0" u="none" strike="noStrike" cap="none" baseline="0" dirty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장소에 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/>
                        <a:t>세미나에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</a:t>
                      </a:r>
                      <a:r>
                        <a:rPr lang="en-US" altLang="ko-KR" sz="1100" b="0" u="none" strike="noStrike" cap="none" baseline="0" dirty="0" err="1"/>
                        <a:t>QnA</a:t>
                      </a:r>
                      <a:r>
                        <a:rPr lang="ko-KR" altLang="en-US" sz="1100" b="0" u="none" strike="noStrike" cap="none" baseline="0" dirty="0"/>
                        <a:t>로 이루어져 있다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/>
                        <a:t>이용후기를 관리하는 페이지로 이동하며</a:t>
                      </a:r>
                      <a:r>
                        <a:rPr lang="en-US" altLang="ko-KR" sz="1100" b="0" u="none" strike="noStrike" cap="none" dirty="0"/>
                        <a:t>, </a:t>
                      </a:r>
                      <a:r>
                        <a:rPr lang="ko-KR" altLang="en-US" sz="1100" b="0" u="none" strike="noStrike" cap="none" dirty="0"/>
                        <a:t>이용후기는 </a:t>
                      </a:r>
                      <a:r>
                        <a:rPr lang="ko-KR" altLang="en-US" sz="1100" b="0" u="none" strike="noStrike" cap="none" dirty="0" err="1"/>
                        <a:t>세미나존</a:t>
                      </a:r>
                      <a:r>
                        <a:rPr lang="en-US" altLang="ko-KR" sz="1100" b="0" u="none" strike="noStrike" cap="none" dirty="0"/>
                        <a:t>,</a:t>
                      </a:r>
                      <a:r>
                        <a:rPr lang="en-US" altLang="ko-KR" sz="1100" b="0" u="none" strike="noStrike" cap="none" baseline="0" dirty="0"/>
                        <a:t> </a:t>
                      </a:r>
                      <a:r>
                        <a:rPr lang="ko-KR" altLang="en-US" sz="1100" b="0" u="none" strike="noStrike" cap="none" baseline="0" dirty="0"/>
                        <a:t>세미나</a:t>
                      </a:r>
                      <a:r>
                        <a:rPr lang="en-US" altLang="ko-KR" sz="1100" b="0" u="none" strike="noStrike" cap="none" baseline="0" dirty="0"/>
                        <a:t>, </a:t>
                      </a:r>
                      <a:r>
                        <a:rPr lang="ko-KR" altLang="en-US" sz="1100" b="0" u="none" strike="noStrike" cap="none" baseline="0" dirty="0" err="1"/>
                        <a:t>밋업에</a:t>
                      </a:r>
                      <a:r>
                        <a:rPr lang="ko-KR" altLang="en-US" sz="1100" b="0" u="none" strike="noStrike" cap="none" baseline="0" dirty="0"/>
                        <a:t> 관한 후기로 총 </a:t>
                      </a:r>
                      <a:r>
                        <a:rPr lang="en-US" altLang="ko-KR" sz="1100" b="0" u="none" strike="noStrike" cap="none" baseline="0" dirty="0"/>
                        <a:t>3</a:t>
                      </a:r>
                      <a:r>
                        <a:rPr lang="ko-KR" altLang="en-US" sz="1100" b="0" u="none" strike="noStrike" cap="none" baseline="0" dirty="0"/>
                        <a:t>가지 종류가 </a:t>
                      </a:r>
                      <a:r>
                        <a:rPr lang="ko-KR" altLang="en-US" sz="1100" b="0" u="none" strike="noStrike" cap="none" baseline="0" dirty="0" err="1"/>
                        <a:t>존재하낟</a:t>
                      </a:r>
                      <a:r>
                        <a:rPr lang="en-US" altLang="ko-KR" sz="1100" b="0" u="none" strike="noStrike" cap="none" baseline="0" dirty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프로필이미지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u="sng" dirty="0"/>
              <a:t>프로필 관리</a:t>
            </a:r>
            <a:endParaRPr lang="en-US" altLang="ko-KR" sz="1400" u="sng" dirty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예약 리스트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밋업</a:t>
            </a:r>
            <a:r>
              <a:rPr lang="ko-KR" altLang="en-US" sz="1200" dirty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문의 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이용후기 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487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57" y="1498600"/>
            <a:ext cx="2801004" cy="4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1896533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</a:t>
            </a:r>
            <a:r>
              <a:rPr lang="ko-KR" altLang="en-US" dirty="0"/>
              <a:t>레이아웃을 통해</a:t>
            </a:r>
            <a:endParaRPr lang="en-US" altLang="ko-KR" dirty="0"/>
          </a:p>
          <a:p>
            <a:r>
              <a:rPr lang="ko-KR" altLang="en-US" dirty="0" err="1"/>
              <a:t>마이페이지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화면 작성</a:t>
            </a:r>
          </a:p>
        </p:txBody>
      </p:sp>
    </p:spTree>
    <p:extLst>
      <p:ext uri="{BB962C8B-B14F-4D97-AF65-F5344CB8AC3E}">
        <p14:creationId xmlns:p14="http://schemas.microsoft.com/office/powerpoint/2010/main" val="37289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세미나 예약 리스트</a:t>
            </a:r>
          </a:p>
        </p:txBody>
      </p:sp>
      <p:pic>
        <p:nvPicPr>
          <p:cNvPr id="1026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524000"/>
            <a:ext cx="2795595" cy="49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6065" y="1524000"/>
            <a:ext cx="5486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StringRequest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사용하여 서버와 연동하여 리스트 생성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스크롤이 </a:t>
            </a:r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끝단에</a:t>
            </a:r>
            <a:r>
              <a:rPr lang="ko-KR" altLang="en-US" dirty="0" smtClean="0"/>
              <a:t> 닿으면 다음 페이지를 </a:t>
            </a:r>
            <a:r>
              <a:rPr lang="ko-KR" altLang="en-US" dirty="0" err="1" smtClean="0"/>
              <a:t>로드하여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 descr="C:\Users\ezen-033\Desktop\세미나예약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53" y="3996796"/>
            <a:ext cx="6378048" cy="2214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83777" y="5029200"/>
            <a:ext cx="3169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스크롤이 </a:t>
            </a:r>
            <a:r>
              <a:rPr lang="ko-KR" altLang="en-US" dirty="0" err="1" smtClean="0"/>
              <a:t>리싸이클러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끝에 닿으면 서버에 요청을 보내는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9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화면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문의사항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1" y="1126066"/>
            <a:ext cx="3223045" cy="565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1799" y="1363133"/>
            <a:ext cx="640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세미나에 대한 문의 내용을 불러옴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세미나존</a:t>
            </a:r>
            <a:r>
              <a:rPr lang="ko-KR" altLang="en-US" dirty="0" smtClean="0"/>
              <a:t>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세미나존에</a:t>
            </a:r>
            <a:r>
              <a:rPr lang="ko-KR" altLang="en-US" dirty="0" smtClean="0"/>
              <a:t> 대한 문의 내용을 불러옴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1" name="Picture 3" descr="C:\Users\ezen-033\Desktop\문의사항리스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167" y="3064933"/>
            <a:ext cx="4230037" cy="3552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50266" y="2141603"/>
            <a:ext cx="600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리싸이클러뷰</a:t>
            </a:r>
            <a:r>
              <a:rPr lang="ko-KR" altLang="en-US" dirty="0" smtClean="0"/>
              <a:t> 내부에 리스트가 버튼을 클릭할 때마다 초기화하고 새로 내용을 불러와야 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마다 어댑터 새로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8308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694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0" y="1135703"/>
            <a:ext cx="7655359" cy="552410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1133" y="3462867"/>
            <a:ext cx="880534" cy="3107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2" y="1253029"/>
            <a:ext cx="7910788" cy="537821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7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12230</Words>
  <Application>Microsoft Office PowerPoint</Application>
  <PresentationFormat>사용자 지정</PresentationFormat>
  <Paragraphs>3294</Paragraphs>
  <Slides>328</Slides>
  <Notes>116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328</vt:i4>
      </vt:variant>
    </vt:vector>
  </HeadingPairs>
  <TitlesOfParts>
    <vt:vector size="329" baseType="lpstr">
      <vt:lpstr>Office 테마</vt:lpstr>
      <vt:lpstr>e – Zone </vt:lpstr>
      <vt:lpstr>목차</vt:lpstr>
      <vt:lpstr>1. 개요</vt:lpstr>
      <vt:lpstr>1. 개요</vt:lpstr>
      <vt:lpstr>2. 유즈케이스</vt:lpstr>
      <vt:lpstr>2. 유즈케이스</vt:lpstr>
      <vt:lpstr>3. 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4. 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5. 최종 구현 현황</vt:lpstr>
      <vt:lpstr>5. 최종 구현 현황</vt:lpstr>
      <vt:lpstr>6. 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[화면구현] 사용자 – 웹 – 세미나존 후기</vt:lpstr>
      <vt:lpstr>[화면구현] 관리자 – 웹 - 로그인</vt:lpstr>
      <vt:lpstr>[화면구현] 관리자 – 웹 - 메인</vt:lpstr>
      <vt:lpstr>[화면설계] 관리자- 웹 - 회원정보관리</vt:lpstr>
      <vt:lpstr>[화면구현] 관리자- 웹 - 회원정보관리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공지사항</vt:lpstr>
      <vt:lpstr>[피드백] 사용자 - 웹 - 게시판 – 공지사항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최종 FeedBack</vt:lpstr>
      <vt:lpstr>최종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[화면구현]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115</cp:revision>
  <dcterms:created xsi:type="dcterms:W3CDTF">2020-04-02T06:13:26Z</dcterms:created>
  <dcterms:modified xsi:type="dcterms:W3CDTF">2020-04-29T08:13:37Z</dcterms:modified>
</cp:coreProperties>
</file>